
<file path=[Content_Types].xml><?xml version="1.0" encoding="utf-8"?>
<Types xmlns="http://schemas.openxmlformats.org/package/2006/content-types">
  <Override PartName="/ppt/slideMasters/slideMaster3.xml" ContentType="application/vnd.openxmlformats-officedocument.presentationml.slideMaster+xml"/>
  <Override PartName="/ppt/slideLayouts/slideLayout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37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35.xml" ContentType="application/vnd.openxmlformats-officedocument.presentationml.slideLayout+xml"/>
  <Default Extension="xls" ContentType="application/vnd.ms-exce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Layouts/slideLayout7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8.xml" ContentType="application/vnd.openxmlformats-officedocument.presentationml.slideLayout+xml"/>
  <Override PartName="/ppt/theme/theme4.xml" ContentType="application/vnd.openxmlformats-officedocument.theme+xml"/>
  <Default Extension="png" ContentType="image/png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Layouts/slideLayout18.xml" ContentType="application/vnd.openxmlformats-officedocument.presentationml.slideLayout+xml"/>
  <Override PartName="/ppt/theme/theme2.xml" ContentType="application/vnd.openxmlformats-officedocument.theme+xml"/>
  <Override PartName="/ppt/slideLayouts/slideLayout27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s/slide1.xml" ContentType="application/vnd.openxmlformats-officedocument.presentationml.slide+xml"/>
  <Override PartName="/ppt/slideLayouts/slideLayout3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34.xml" ContentType="application/vnd.openxmlformats-officedocument.presentationml.slideLayout+xml"/>
  <Default Extension="emf" ContentType="image/x-emf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88" r:id="rId2"/>
    <p:sldMasterId id="2147483690" r:id="rId3"/>
  </p:sldMasterIdLst>
  <p:notesMasterIdLst>
    <p:notesMasterId r:id="rId7"/>
  </p:notesMasterIdLst>
  <p:sldIdLst>
    <p:sldId id="266" r:id="rId4"/>
    <p:sldId id="264" r:id="rId5"/>
    <p:sldId id="267" r:id="rId6"/>
  </p:sldIdLst>
  <p:sldSz cx="9180513" cy="6877050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  <p:clrMru>
    <a:srgbClr val="BBE0E3"/>
    <a:srgbClr val="FFFF00"/>
    <a:srgbClr val="06072E"/>
    <a:srgbClr val="006600"/>
    <a:srgbClr val="66FF33"/>
    <a:srgbClr val="FF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 snapVertSplitter="1" vertBarState="minimized" horzBarState="maximized">
    <p:restoredLeft sz="20383" autoAdjust="0"/>
    <p:restoredTop sz="96610" autoAdjust="0"/>
  </p:normalViewPr>
  <p:slideViewPr>
    <p:cSldViewPr>
      <p:cViewPr>
        <p:scale>
          <a:sx n="75" d="100"/>
          <a:sy n="75" d="100"/>
        </p:scale>
        <p:origin x="-1470" y="-816"/>
      </p:cViewPr>
      <p:guideLst>
        <p:guide orient="horz" pos="2166"/>
        <p:guide pos="2892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36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tableStyles" Target="tableStyles.xml"/><Relationship Id="rId5" Type="http://schemas.openxmlformats.org/officeDocument/2006/relationships/slide" Target="slides/slide2.xml"/><Relationship Id="rId10" Type="http://schemas.openxmlformats.org/officeDocument/2006/relationships/theme" Target="theme/theme1.xml"/><Relationship Id="rId4" Type="http://schemas.openxmlformats.org/officeDocument/2006/relationships/slide" Target="slides/slide1.xml"/><Relationship Id="rId9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png"/></Relationships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19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2867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1413" y="685800"/>
            <a:ext cx="4575175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819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</a:p>
        </p:txBody>
      </p:sp>
      <p:sp>
        <p:nvSpPr>
          <p:cNvPr id="819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19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cs typeface="+mn-cs"/>
              </a:defRPr>
            </a:lvl1pPr>
          </a:lstStyle>
          <a:p>
            <a:pPr>
              <a:defRPr/>
            </a:pPr>
            <a:fld id="{03CF5301-759A-42F5-9A1C-6F5E62A9162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7"/>
          <p:cNvSpPr>
            <a:spLocks noGrp="1" noChangeArrowheads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A3D59492-42C0-43A1-B820-C1BBF4493996}" type="slidenum">
              <a:rPr lang="ru-RU" smtClean="0"/>
              <a:pPr>
                <a:defRPr/>
              </a:pPr>
              <a:t>3</a:t>
            </a:fld>
            <a:endParaRPr lang="ru-RU" smtClean="0"/>
          </a:p>
        </p:txBody>
      </p:sp>
      <p:sp>
        <p:nvSpPr>
          <p:cNvPr id="2969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29700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5891213" cy="6877050"/>
            <a:chOff x="0" y="0"/>
            <a:chExt cx="3696" cy="4320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2880" cy="4320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1751" tIns="45875" rIns="91751" bIns="45875" anchor="ctr"/>
            <a:lstStyle/>
            <a:p>
              <a:pPr algn="ctr" defTabSz="917575">
                <a:defRPr/>
              </a:pPr>
              <a:endParaRPr kumimoji="1" lang="ru-RU" sz="2400">
                <a:latin typeface="Times New Roman" pitchFamily="18" charset="0"/>
                <a:cs typeface="+mn-cs"/>
              </a:endParaRPr>
            </a:p>
          </p:txBody>
        </p:sp>
        <p:sp>
          <p:nvSpPr>
            <p:cNvPr id="6" name="AutoShape 4"/>
            <p:cNvSpPr>
              <a:spLocks noChangeArrowheads="1"/>
            </p:cNvSpPr>
            <p:nvPr/>
          </p:nvSpPr>
          <p:spPr bwMode="white">
            <a:xfrm>
              <a:off x="432" y="624"/>
              <a:ext cx="3264" cy="1200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lIns="91751" tIns="45875" rIns="91751" bIns="45875" anchor="ctr"/>
            <a:lstStyle/>
            <a:p>
              <a:pPr algn="ctr" defTabSz="917575">
                <a:defRPr/>
              </a:pPr>
              <a:endParaRPr kumimoji="1" lang="ru-RU" sz="2400">
                <a:latin typeface="Times New Roman" pitchFamily="18" charset="0"/>
                <a:cs typeface="+mn-cs"/>
              </a:endParaRPr>
            </a:p>
          </p:txBody>
        </p:sp>
      </p:grpSp>
      <p:grpSp>
        <p:nvGrpSpPr>
          <p:cNvPr id="7" name="Group 5"/>
          <p:cNvGrpSpPr>
            <a:grpSpLocks/>
          </p:cNvGrpSpPr>
          <p:nvPr/>
        </p:nvGrpSpPr>
        <p:grpSpPr bwMode="auto">
          <a:xfrm>
            <a:off x="3646488" y="4903788"/>
            <a:ext cx="4895850" cy="319087"/>
            <a:chOff x="2288" y="3080"/>
            <a:chExt cx="3072" cy="201"/>
          </a:xfrm>
        </p:grpSpPr>
        <p:sp>
          <p:nvSpPr>
            <p:cNvPr id="8" name="AutoShape 6"/>
            <p:cNvSpPr>
              <a:spLocks noChangeArrowheads="1"/>
            </p:cNvSpPr>
            <p:nvPr/>
          </p:nvSpPr>
          <p:spPr bwMode="auto">
            <a:xfrm flipH="1">
              <a:off x="2288" y="3080"/>
              <a:ext cx="2914" cy="200"/>
            </a:xfrm>
            <a:prstGeom prst="roundRect">
              <a:avLst>
                <a:gd name="adj" fmla="val 0"/>
              </a:avLst>
            </a:prstGeom>
            <a:solidFill>
              <a:schemeClr val="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ru-RU">
                <a:cs typeface="+mn-cs"/>
              </a:endParaRPr>
            </a:p>
          </p:txBody>
        </p:sp>
        <p:sp>
          <p:nvSpPr>
            <p:cNvPr id="9" name="AutoShape 7"/>
            <p:cNvSpPr>
              <a:spLocks noChangeArrowheads="1"/>
            </p:cNvSpPr>
            <p:nvPr/>
          </p:nvSpPr>
          <p:spPr bwMode="auto">
            <a:xfrm>
              <a:off x="5196" y="3080"/>
              <a:ext cx="164" cy="201"/>
            </a:xfrm>
            <a:prstGeom prst="flowChartDelay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ru-RU">
                <a:cs typeface="+mn-cs"/>
              </a:endParaRPr>
            </a:p>
          </p:txBody>
        </p:sp>
      </p:grpSp>
      <p:sp>
        <p:nvSpPr>
          <p:cNvPr id="152584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4692650" y="2935288"/>
            <a:ext cx="4029075" cy="1827212"/>
          </a:xfrm>
        </p:spPr>
        <p:txBody>
          <a:bodyPr anchor="b"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152588" name="AutoShape 12"/>
          <p:cNvSpPr>
            <a:spLocks noGrp="1" noChangeArrowheads="1"/>
          </p:cNvSpPr>
          <p:nvPr>
            <p:ph type="ctrTitle" sz="quarter"/>
          </p:nvPr>
        </p:nvSpPr>
        <p:spPr>
          <a:xfrm>
            <a:off x="688975" y="993775"/>
            <a:ext cx="8261350" cy="1909763"/>
          </a:xfrm>
          <a:prstGeom prst="roundRect">
            <a:avLst>
              <a:gd name="adj" fmla="val 50000"/>
            </a:avLst>
          </a:prstGeom>
        </p:spPr>
        <p:txBody>
          <a:bodyPr anchor="ctr"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10" name="Rectangle 9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" name="Rectangle 10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algn="r"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2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6200" y="6265863"/>
            <a:ext cx="590550" cy="490537"/>
          </a:xfrm>
        </p:spPr>
        <p:txBody>
          <a:bodyPr anchorCtr="0"/>
          <a:lstStyle>
            <a:lvl1pPr>
              <a:defRPr/>
            </a:lvl1pPr>
          </a:lstStyle>
          <a:p>
            <a:pPr>
              <a:defRPr/>
            </a:pPr>
            <a:fld id="{BEA3F6D6-C50B-4A76-A7B5-853A6EA8F91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B8F19A2-F933-4D89-82E5-C1631AB89BB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32588" y="763588"/>
            <a:ext cx="1989137" cy="534035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765175" y="763588"/>
            <a:ext cx="5815013" cy="53403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565081-2CF2-4F3B-A3C4-45FC8F5234C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65175" y="763588"/>
            <a:ext cx="7956550" cy="114617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841375" y="2368550"/>
            <a:ext cx="7723188" cy="3735388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0F433E5-55B2-4F99-B13C-70B19F7CAF6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Заголовок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65175" y="763588"/>
            <a:ext cx="7956550" cy="114617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иаграмма 2"/>
          <p:cNvSpPr>
            <a:spLocks noGrp="1"/>
          </p:cNvSpPr>
          <p:nvPr>
            <p:ph type="chart" idx="1"/>
          </p:nvPr>
        </p:nvSpPr>
        <p:spPr>
          <a:xfrm>
            <a:off x="841375" y="2368550"/>
            <a:ext cx="7723188" cy="3735388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46C023-A022-4E57-BA1F-C606B9EF63F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930275"/>
            <a:ext cx="9028113" cy="4506913"/>
            <a:chOff x="0" y="584"/>
            <a:chExt cx="5664" cy="2832"/>
          </a:xfrm>
        </p:grpSpPr>
        <p:sp>
          <p:nvSpPr>
            <p:cNvPr id="5" name="AutoShape 3"/>
            <p:cNvSpPr>
              <a:spLocks noChangeArrowheads="1"/>
            </p:cNvSpPr>
            <p:nvPr userDrawn="1"/>
          </p:nvSpPr>
          <p:spPr bwMode="auto">
            <a:xfrm>
              <a:off x="432" y="1304"/>
              <a:ext cx="4656" cy="2112"/>
            </a:xfrm>
            <a:prstGeom prst="roundRect">
              <a:avLst>
                <a:gd name="adj" fmla="val 16667"/>
              </a:avLst>
            </a:prstGeom>
            <a:noFill/>
            <a:ln w="50800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 wrap="none" lIns="91751" tIns="45875" rIns="91751" bIns="45875" anchor="ctr"/>
            <a:lstStyle/>
            <a:p>
              <a:pPr algn="ctr" defTabSz="917575">
                <a:defRPr/>
              </a:pPr>
              <a:endParaRPr lang="ru-RU" sz="2400">
                <a:latin typeface="Times New Roman" pitchFamily="18" charset="0"/>
                <a:cs typeface="+mn-cs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 userDrawn="1"/>
          </p:nvSpPr>
          <p:spPr bwMode="blackWhite">
            <a:xfrm>
              <a:off x="144" y="584"/>
              <a:ext cx="4512" cy="624"/>
            </a:xfrm>
            <a:prstGeom prst="rect">
              <a:avLst/>
            </a:prstGeom>
            <a:solidFill>
              <a:schemeClr val="bg1"/>
            </a:solidFill>
            <a:ln w="57150">
              <a:solidFill>
                <a:schemeClr val="bg2"/>
              </a:solidFill>
              <a:miter lim="800000"/>
              <a:headEnd/>
              <a:tailEnd/>
            </a:ln>
            <a:effectLst/>
          </p:spPr>
          <p:txBody>
            <a:bodyPr wrap="none" lIns="91751" tIns="45875" rIns="91751" bIns="45875" anchor="ctr"/>
            <a:lstStyle/>
            <a:p>
              <a:pPr algn="ctr" defTabSz="917575">
                <a:defRPr/>
              </a:pPr>
              <a:endParaRPr lang="ru-RU" sz="2400">
                <a:latin typeface="Times New Roman" pitchFamily="18" charset="0"/>
                <a:cs typeface="+mn-cs"/>
              </a:endParaRPr>
            </a:p>
          </p:txBody>
        </p:sp>
        <p:sp>
          <p:nvSpPr>
            <p:cNvPr id="7" name="AutoShape 5"/>
            <p:cNvSpPr>
              <a:spLocks noChangeArrowheads="1"/>
            </p:cNvSpPr>
            <p:nvPr userDrawn="1"/>
          </p:nvSpPr>
          <p:spPr bwMode="blackWhite">
            <a:xfrm>
              <a:off x="0" y="872"/>
              <a:ext cx="5664" cy="1152"/>
            </a:xfrm>
            <a:custGeom>
              <a:avLst/>
              <a:gdLst>
                <a:gd name="G0" fmla="+- 1000 0 0"/>
                <a:gd name="G1" fmla="+- 1000 0 0"/>
                <a:gd name="G2" fmla="+- G0 0 G1"/>
                <a:gd name="G3" fmla="*/ G1 1 2"/>
                <a:gd name="G4" fmla="+- G0 0 G3"/>
                <a:gd name="T0" fmla="*/ 0 w 1000"/>
                <a:gd name="T1" fmla="*/ 0 h 1000"/>
                <a:gd name="T2" fmla="*/ G4 w 1000"/>
                <a:gd name="T3" fmla="*/ G1 h 1000"/>
              </a:gdLst>
              <a:ahLst/>
              <a:cxnLst>
                <a:cxn ang="0">
                  <a:pos x="0" y="0"/>
                </a:cxn>
                <a:cxn ang="0">
                  <a:pos x="4423" y="0"/>
                </a:cxn>
                <a:cxn ang="0">
                  <a:pos x="4924" y="500"/>
                </a:cxn>
                <a:cxn ang="0">
                  <a:pos x="4424" y="1000"/>
                </a:cxn>
                <a:cxn ang="0">
                  <a:pos x="0" y="1000"/>
                </a:cxn>
              </a:cxnLst>
              <a:rect l="T0" t="T1" r="T2" b="T3"/>
              <a:pathLst>
                <a:path w="4917" h="1000">
                  <a:moveTo>
                    <a:pt x="0" y="0"/>
                  </a:moveTo>
                  <a:lnTo>
                    <a:pt x="4423" y="0"/>
                  </a:lnTo>
                  <a:cubicBezTo>
                    <a:pt x="4700" y="0"/>
                    <a:pt x="4924" y="223"/>
                    <a:pt x="4924" y="500"/>
                  </a:cubicBezTo>
                  <a:cubicBezTo>
                    <a:pt x="4924" y="776"/>
                    <a:pt x="4700" y="999"/>
                    <a:pt x="4424" y="1000"/>
                  </a:cubicBezTo>
                  <a:lnTo>
                    <a:pt x="0" y="100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 lIns="91751" tIns="45875" rIns="91751" bIns="45875"/>
            <a:lstStyle/>
            <a:p>
              <a:pPr defTabSz="917575">
                <a:defRPr/>
              </a:pPr>
              <a:endParaRPr lang="ru-RU" sz="2400">
                <a:latin typeface="Times New Roman" pitchFamily="18" charset="0"/>
                <a:cs typeface="+mn-cs"/>
              </a:endParaRPr>
            </a:p>
          </p:txBody>
        </p:sp>
        <p:sp>
          <p:nvSpPr>
            <p:cNvPr id="8" name="Line 6"/>
            <p:cNvSpPr>
              <a:spLocks noChangeShapeType="1"/>
            </p:cNvSpPr>
            <p:nvPr userDrawn="1"/>
          </p:nvSpPr>
          <p:spPr bwMode="auto">
            <a:xfrm>
              <a:off x="0" y="1928"/>
              <a:ext cx="5232" cy="0"/>
            </a:xfrm>
            <a:prstGeom prst="line">
              <a:avLst/>
            </a:prstGeom>
            <a:noFill/>
            <a:ln w="508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cs typeface="+mn-cs"/>
              </a:endParaRPr>
            </a:p>
          </p:txBody>
        </p:sp>
      </p:grpSp>
      <p:sp>
        <p:nvSpPr>
          <p:cNvPr id="155655" name="Rectangle 7"/>
          <p:cNvSpPr>
            <a:spLocks noGrp="1" noChangeArrowheads="1"/>
          </p:cNvSpPr>
          <p:nvPr>
            <p:ph type="ctrTitle"/>
          </p:nvPr>
        </p:nvSpPr>
        <p:spPr>
          <a:xfrm>
            <a:off x="230188" y="1430338"/>
            <a:ext cx="8108950" cy="1614487"/>
          </a:xfrm>
        </p:spPr>
        <p:txBody>
          <a:bodyPr/>
          <a:lstStyle>
            <a:lvl1pPr>
              <a:defRPr sz="46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155656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1071563" y="3451225"/>
            <a:ext cx="6654800" cy="1681163"/>
          </a:xfrm>
        </p:spPr>
        <p:txBody>
          <a:bodyPr/>
          <a:lstStyle>
            <a:lvl1pPr marL="0" indent="0">
              <a:buFont typeface="Wingdings" pitchFamily="2" charset="2"/>
              <a:buNone/>
              <a:defRPr/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9" name="Rectangle 9"/>
          <p:cNvSpPr>
            <a:spLocks noGrp="1" noChangeArrowheads="1"/>
          </p:cNvSpPr>
          <p:nvPr>
            <p:ph type="dt" sz="half" idx="10"/>
          </p:nvPr>
        </p:nvSpPr>
        <p:spPr>
          <a:xfrm>
            <a:off x="458788" y="6265863"/>
            <a:ext cx="2143125" cy="4730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" name="Rectangle 10"/>
          <p:cNvSpPr>
            <a:spLocks noGrp="1" noChangeArrowheads="1"/>
          </p:cNvSpPr>
          <p:nvPr>
            <p:ph type="ftr" sz="quarter" idx="11"/>
          </p:nvPr>
        </p:nvSpPr>
        <p:spPr>
          <a:xfrm>
            <a:off x="3136900" y="6270625"/>
            <a:ext cx="2906713" cy="458788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6578600" y="6265863"/>
            <a:ext cx="2143125" cy="4730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B070392-8982-4669-91F6-D289CFAFDE2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B0DF465-BC68-4132-A67D-3E8DC4C0791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5488" y="4419600"/>
            <a:ext cx="7802562" cy="13652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5488" y="2914650"/>
            <a:ext cx="7802562" cy="150495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9916BE-D963-4E6A-88BE-56E4C5DF033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612775" y="1604963"/>
            <a:ext cx="3900488" cy="44323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65663" y="1604963"/>
            <a:ext cx="3902075" cy="44323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9FF57EA-2850-4750-9516-4A4E121A625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8788" y="274638"/>
            <a:ext cx="8262937" cy="1146175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8788" y="1539875"/>
            <a:ext cx="4056062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8788" y="2181225"/>
            <a:ext cx="4056062" cy="3962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64075" y="1539875"/>
            <a:ext cx="4057650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4075" y="2181225"/>
            <a:ext cx="4057650" cy="3962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A191EE-E423-4A64-BA87-71B4291E910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3E366E-029D-412E-AF72-53725500058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0567C2-CCAB-48AE-89CF-4D44CF9BC78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548B114-6A54-46AE-B29E-17760BC7597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8788" y="273050"/>
            <a:ext cx="3021012" cy="1166813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89338" y="273050"/>
            <a:ext cx="5132387" cy="587057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8788" y="1439863"/>
            <a:ext cx="3021012" cy="47037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6E002B8-D0FD-475C-A245-B01B25407C2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00225" y="4813300"/>
            <a:ext cx="5507038" cy="5683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800225" y="614363"/>
            <a:ext cx="5507038" cy="41259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800225" y="5381625"/>
            <a:ext cx="5507038" cy="80803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088BE53-FC0E-4BC4-B29B-E7ED96E199F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B2C26C-7395-482A-BD45-DE41D014589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475413" y="228600"/>
            <a:ext cx="2092325" cy="5808663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195263" y="228600"/>
            <a:ext cx="6127750" cy="5808663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F1AE61-ED83-43BF-9B92-93F4693068B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Заголовок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95263" y="228600"/>
            <a:ext cx="8048625" cy="91757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иаграмма 2"/>
          <p:cNvSpPr>
            <a:spLocks noGrp="1"/>
          </p:cNvSpPr>
          <p:nvPr>
            <p:ph type="chart" idx="1"/>
          </p:nvPr>
        </p:nvSpPr>
        <p:spPr>
          <a:xfrm>
            <a:off x="612775" y="1604963"/>
            <a:ext cx="7954963" cy="4432300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8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4112303-075D-4050-B21F-F38317DE967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8797925" cy="5959475"/>
            <a:chOff x="0" y="0"/>
            <a:chExt cx="5520" cy="3744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1751" tIns="45875" rIns="91751" bIns="45875" anchor="ctr"/>
            <a:lstStyle/>
            <a:p>
              <a:pPr algn="ctr" defTabSz="917575">
                <a:defRPr/>
              </a:pPr>
              <a:endParaRPr lang="ru-RU" sz="2400">
                <a:latin typeface="Times New Roman" pitchFamily="18" charset="0"/>
                <a:cs typeface="+mn-cs"/>
              </a:endParaRPr>
            </a:p>
          </p:txBody>
        </p:sp>
        <p:grpSp>
          <p:nvGrpSpPr>
            <p:cNvPr id="6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10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lIns="91751" tIns="45875" rIns="91751" bIns="45875" anchor="ctr"/>
              <a:lstStyle/>
              <a:p>
                <a:pPr algn="ctr" defTabSz="917575">
                  <a:defRPr/>
                </a:pPr>
                <a:endParaRPr lang="ru-RU" sz="2400">
                  <a:latin typeface="Times New Roman" pitchFamily="18" charset="0"/>
                  <a:cs typeface="+mn-cs"/>
                </a:endParaRPr>
              </a:p>
            </p:txBody>
          </p:sp>
          <p:sp>
            <p:nvSpPr>
              <p:cNvPr id="11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lIns="91751" tIns="45875" rIns="91751" bIns="45875" anchor="ctr"/>
              <a:lstStyle/>
              <a:p>
                <a:pPr algn="ctr" defTabSz="917575">
                  <a:defRPr/>
                </a:pPr>
                <a:endParaRPr lang="ru-RU" sz="2400">
                  <a:latin typeface="Times New Roman" pitchFamily="18" charset="0"/>
                  <a:cs typeface="+mn-cs"/>
                </a:endParaRPr>
              </a:p>
            </p:txBody>
          </p:sp>
          <p:sp>
            <p:nvSpPr>
              <p:cNvPr id="12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>
                  <a:cs typeface="+mn-cs"/>
                </a:endParaRPr>
              </a:p>
            </p:txBody>
          </p:sp>
        </p:grpSp>
        <p:grpSp>
          <p:nvGrpSpPr>
            <p:cNvPr id="7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87"/>
              <a:chOff x="400" y="336"/>
              <a:chExt cx="5088" cy="187"/>
            </a:xfrm>
          </p:grpSpPr>
          <p:sp>
            <p:nvSpPr>
              <p:cNvPr id="8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87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lIns="91751" tIns="45875" rIns="91751" bIns="45875" anchor="ctr"/>
              <a:lstStyle/>
              <a:p>
                <a:pPr algn="ctr" defTabSz="917575">
                  <a:defRPr/>
                </a:pPr>
                <a:endParaRPr lang="ru-RU" sz="2400">
                  <a:latin typeface="Times New Roman" pitchFamily="18" charset="0"/>
                  <a:cs typeface="+mn-cs"/>
                </a:endParaRPr>
              </a:p>
            </p:txBody>
          </p:sp>
          <p:sp>
            <p:nvSpPr>
              <p:cNvPr id="9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>
                  <a:cs typeface="+mn-cs"/>
                </a:endParaRPr>
              </a:p>
            </p:txBody>
          </p:sp>
        </p:grpSp>
      </p:grpSp>
      <p:sp>
        <p:nvSpPr>
          <p:cNvPr id="158731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65338" y="1146175"/>
            <a:ext cx="6656387" cy="2216150"/>
          </a:xfrm>
        </p:spPr>
        <p:txBody>
          <a:bodyPr/>
          <a:lstStyle>
            <a:lvl1pPr>
              <a:defRPr sz="48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158732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6363" y="3973513"/>
            <a:ext cx="6886575" cy="1604962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13" name="Rectangle 13"/>
          <p:cNvSpPr>
            <a:spLocks noGrp="1" noChangeArrowheads="1"/>
          </p:cNvSpPr>
          <p:nvPr>
            <p:ph type="dt" sz="half" idx="10"/>
          </p:nvPr>
        </p:nvSpPr>
        <p:spPr>
          <a:xfrm>
            <a:off x="915988" y="6269038"/>
            <a:ext cx="1912937" cy="458787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4" name="Rectangle 14"/>
          <p:cNvSpPr>
            <a:spLocks noGrp="1" noChangeArrowheads="1"/>
          </p:cNvSpPr>
          <p:nvPr>
            <p:ph type="ftr" sz="quarter" idx="11"/>
          </p:nvPr>
        </p:nvSpPr>
        <p:spPr>
          <a:xfrm>
            <a:off x="3367088" y="6265863"/>
            <a:ext cx="2908300" cy="458787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" name="Rectangle 15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8E0DF1-64AF-4073-B435-C5482D28472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770BB44-07F7-48F3-86B8-491AD769825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5488" y="4419600"/>
            <a:ext cx="7802562" cy="13652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5488" y="2914650"/>
            <a:ext cx="7802562" cy="150495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DE23B12-EDB7-4ACA-BE73-936F29BB2A3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917575" y="1604963"/>
            <a:ext cx="3825875" cy="45434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895850" y="1604963"/>
            <a:ext cx="3825875" cy="45434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99481C5-7D6C-4438-A3D9-E1D1CF3A16B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5488" y="4419600"/>
            <a:ext cx="7802562" cy="136525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5488" y="2914650"/>
            <a:ext cx="7802562" cy="1504950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3F3BDA7-AB55-4EDB-9AE6-77601AB78008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8788" y="274638"/>
            <a:ext cx="8262937" cy="1146175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8788" y="1539875"/>
            <a:ext cx="4056062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8788" y="2181225"/>
            <a:ext cx="4056062" cy="3962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64075" y="1539875"/>
            <a:ext cx="4057650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4075" y="2181225"/>
            <a:ext cx="4057650" cy="3962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75717B0-E6B1-4631-825B-472EFEC1BCB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B42A5D-BC8F-41A8-9EC1-70EB22F6E8D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7D41FD0-0473-4EAA-9DAB-79166423A97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8788" y="273050"/>
            <a:ext cx="3021012" cy="1166813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89338" y="273050"/>
            <a:ext cx="5132387" cy="587057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8788" y="1439863"/>
            <a:ext cx="3021012" cy="47037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78DFCFB-A742-4AF7-826C-B84FF79A115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00225" y="4813300"/>
            <a:ext cx="5507038" cy="56832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800225" y="614363"/>
            <a:ext cx="5507038" cy="41259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800225" y="5381625"/>
            <a:ext cx="5507038" cy="80803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F6953F5-4179-41C9-8736-A05279D9357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6DB8910-228A-41EE-BB6D-379F55650E5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770688" y="277813"/>
            <a:ext cx="1951037" cy="587057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917575" y="277813"/>
            <a:ext cx="5700713" cy="587057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A8BF1A4-018A-4763-891A-181971B970F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Заголовок и диаграмм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7575" y="277813"/>
            <a:ext cx="7804150" cy="114617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иаграмма 2"/>
          <p:cNvSpPr>
            <a:spLocks noGrp="1"/>
          </p:cNvSpPr>
          <p:nvPr>
            <p:ph type="chart" idx="1"/>
          </p:nvPr>
        </p:nvSpPr>
        <p:spPr>
          <a:xfrm>
            <a:off x="917575" y="1604963"/>
            <a:ext cx="7804150" cy="4543425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5A3921D-0060-4D65-9FE4-CA41B78EF287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type="tbl" preserve="1">
  <p:cSld name="Заголовок и таблиц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7575" y="277813"/>
            <a:ext cx="7804150" cy="114617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аблица 2"/>
          <p:cNvSpPr>
            <a:spLocks noGrp="1"/>
          </p:cNvSpPr>
          <p:nvPr>
            <p:ph type="tbl" idx="1"/>
          </p:nvPr>
        </p:nvSpPr>
        <p:spPr>
          <a:xfrm>
            <a:off x="917575" y="1604963"/>
            <a:ext cx="7804150" cy="4543425"/>
          </a:xfrm>
        </p:spPr>
        <p:txBody>
          <a:bodyPr/>
          <a:lstStyle/>
          <a:p>
            <a:pPr lvl="0"/>
            <a:endParaRPr lang="ru-RU" noProof="0" smtClean="0"/>
          </a:p>
        </p:txBody>
      </p:sp>
      <p:sp>
        <p:nvSpPr>
          <p:cNvPr id="4" name="Rectangle 9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0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1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91D605F-AE33-4C0C-BF84-39E2A790ED6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841375" y="2368550"/>
            <a:ext cx="3784600" cy="37353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778375" y="2368550"/>
            <a:ext cx="3786188" cy="373538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7B2D34-147F-4E05-8F5A-2E05E08662E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8788" y="274638"/>
            <a:ext cx="8262937" cy="1146175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8788" y="1539875"/>
            <a:ext cx="4056062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8788" y="2181225"/>
            <a:ext cx="4056062" cy="3962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64075" y="1539875"/>
            <a:ext cx="4057650" cy="64135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64075" y="2181225"/>
            <a:ext cx="4057650" cy="39624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C02455-9E40-4401-AF1B-B3911B0D24E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15BFC8-5521-4923-AC93-63B9B1B0A830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D665F2-E48C-4302-975F-44B686815C9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8788" y="273050"/>
            <a:ext cx="3021012" cy="1166813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89338" y="273050"/>
            <a:ext cx="5132387" cy="587057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8788" y="1439863"/>
            <a:ext cx="3021012" cy="47037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4474304-DBF6-4839-BB3F-A1B1AD59AA2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00225" y="4813300"/>
            <a:ext cx="5507038" cy="568325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800225" y="614363"/>
            <a:ext cx="5507038" cy="412591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 smtClean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800225" y="5381625"/>
            <a:ext cx="5507038" cy="80803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0A4180A-519B-443A-B2FF-AEA54844CB9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1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6.xml"/><Relationship Id="rId7" Type="http://schemas.openxmlformats.org/officeDocument/2006/relationships/slideLayout" Target="../slideLayouts/slideLayout20.xml"/><Relationship Id="rId12" Type="http://schemas.openxmlformats.org/officeDocument/2006/relationships/slideLayout" Target="../slideLayouts/slideLayout25.xml"/><Relationship Id="rId2" Type="http://schemas.openxmlformats.org/officeDocument/2006/relationships/slideLayout" Target="../slideLayouts/slideLayout15.xml"/><Relationship Id="rId1" Type="http://schemas.openxmlformats.org/officeDocument/2006/relationships/slideLayout" Target="../slideLayouts/slideLayout14.xml"/><Relationship Id="rId6" Type="http://schemas.openxmlformats.org/officeDocument/2006/relationships/slideLayout" Target="../slideLayouts/slideLayout19.xml"/><Relationship Id="rId11" Type="http://schemas.openxmlformats.org/officeDocument/2006/relationships/slideLayout" Target="../slideLayouts/slideLayout24.xml"/><Relationship Id="rId5" Type="http://schemas.openxmlformats.org/officeDocument/2006/relationships/slideLayout" Target="../slideLayouts/slideLayout18.xml"/><Relationship Id="rId10" Type="http://schemas.openxmlformats.org/officeDocument/2006/relationships/slideLayout" Target="../slideLayouts/slideLayout23.xml"/><Relationship Id="rId4" Type="http://schemas.openxmlformats.org/officeDocument/2006/relationships/slideLayout" Target="../slideLayouts/slideLayout17.xml"/><Relationship Id="rId9" Type="http://schemas.openxmlformats.org/officeDocument/2006/relationships/slideLayout" Target="../slideLayouts/slideLayout22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3.xml"/><Relationship Id="rId13" Type="http://schemas.openxmlformats.org/officeDocument/2006/relationships/slideLayout" Target="../slideLayouts/slideLayout38.xml"/><Relationship Id="rId3" Type="http://schemas.openxmlformats.org/officeDocument/2006/relationships/slideLayout" Target="../slideLayouts/slideLayout28.xml"/><Relationship Id="rId7" Type="http://schemas.openxmlformats.org/officeDocument/2006/relationships/slideLayout" Target="../slideLayouts/slideLayout32.xml"/><Relationship Id="rId12" Type="http://schemas.openxmlformats.org/officeDocument/2006/relationships/slideLayout" Target="../slideLayouts/slideLayout37.xml"/><Relationship Id="rId2" Type="http://schemas.openxmlformats.org/officeDocument/2006/relationships/slideLayout" Target="../slideLayouts/slideLayout27.xml"/><Relationship Id="rId1" Type="http://schemas.openxmlformats.org/officeDocument/2006/relationships/slideLayout" Target="../slideLayouts/slideLayout26.xml"/><Relationship Id="rId6" Type="http://schemas.openxmlformats.org/officeDocument/2006/relationships/slideLayout" Target="../slideLayouts/slideLayout31.xml"/><Relationship Id="rId11" Type="http://schemas.openxmlformats.org/officeDocument/2006/relationships/slideLayout" Target="../slideLayouts/slideLayout36.xml"/><Relationship Id="rId5" Type="http://schemas.openxmlformats.org/officeDocument/2006/relationships/slideLayout" Target="../slideLayouts/slideLayout30.xml"/><Relationship Id="rId10" Type="http://schemas.openxmlformats.org/officeDocument/2006/relationships/slideLayout" Target="../slideLayouts/slideLayout35.xml"/><Relationship Id="rId4" Type="http://schemas.openxmlformats.org/officeDocument/2006/relationships/slideLayout" Target="../slideLayouts/slideLayout29.xml"/><Relationship Id="rId9" Type="http://schemas.openxmlformats.org/officeDocument/2006/relationships/slideLayout" Target="../slideLayouts/slideLayout34.xml"/><Relationship Id="rId14" Type="http://schemas.openxmlformats.org/officeDocument/2006/relationships/theme" Target="../theme/theme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146" name="Group 2"/>
          <p:cNvGrpSpPr>
            <a:grpSpLocks/>
          </p:cNvGrpSpPr>
          <p:nvPr/>
        </p:nvGrpSpPr>
        <p:grpSpPr bwMode="auto">
          <a:xfrm>
            <a:off x="0" y="0"/>
            <a:ext cx="7650163" cy="6877050"/>
            <a:chOff x="0" y="0"/>
            <a:chExt cx="4800" cy="4320"/>
          </a:xfrm>
        </p:grpSpPr>
        <p:grpSp>
          <p:nvGrpSpPr>
            <p:cNvPr id="6152" name="Group 3"/>
            <p:cNvGrpSpPr>
              <a:grpSpLocks/>
            </p:cNvGrpSpPr>
            <p:nvPr userDrawn="1"/>
          </p:nvGrpSpPr>
          <p:grpSpPr bwMode="auto">
            <a:xfrm>
              <a:off x="0" y="0"/>
              <a:ext cx="2016" cy="4320"/>
              <a:chOff x="0" y="0"/>
              <a:chExt cx="2016" cy="4320"/>
            </a:xfrm>
          </p:grpSpPr>
          <p:sp>
            <p:nvSpPr>
              <p:cNvPr id="151556" name="Rectangle 4"/>
              <p:cNvSpPr>
                <a:spLocks noChangeArrowheads="1"/>
              </p:cNvSpPr>
              <p:nvPr userDrawn="1"/>
            </p:nvSpPr>
            <p:spPr bwMode="auto">
              <a:xfrm>
                <a:off x="0" y="0"/>
                <a:ext cx="480" cy="4320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ru-RU">
                  <a:cs typeface="+mn-cs"/>
                </a:endParaRPr>
              </a:p>
            </p:txBody>
          </p:sp>
          <p:sp>
            <p:nvSpPr>
              <p:cNvPr id="151557" name="Freeform 5"/>
              <p:cNvSpPr>
                <a:spLocks/>
              </p:cNvSpPr>
              <p:nvPr userDrawn="1"/>
            </p:nvSpPr>
            <p:spPr bwMode="auto">
              <a:xfrm>
                <a:off x="288" y="0"/>
                <a:ext cx="1728" cy="735"/>
              </a:xfrm>
              <a:custGeom>
                <a:avLst/>
                <a:gdLst/>
                <a:ahLst/>
                <a:cxnLst>
                  <a:cxn ang="0">
                    <a:pos x="1728" y="0"/>
                  </a:cxn>
                  <a:cxn ang="0">
                    <a:pos x="1728" y="480"/>
                  </a:cxn>
                  <a:cxn ang="0">
                    <a:pos x="380" y="482"/>
                  </a:cxn>
                  <a:cxn ang="0">
                    <a:pos x="354" y="480"/>
                  </a:cxn>
                  <a:cxn ang="0">
                    <a:pos x="308" y="489"/>
                  </a:cxn>
                  <a:cxn ang="0">
                    <a:pos x="246" y="531"/>
                  </a:cxn>
                  <a:cxn ang="0">
                    <a:pos x="206" y="597"/>
                  </a:cxn>
                  <a:cxn ang="0">
                    <a:pos x="192" y="666"/>
                  </a:cxn>
                  <a:cxn ang="0">
                    <a:pos x="192" y="735"/>
                  </a:cxn>
                  <a:cxn ang="0">
                    <a:pos x="0" y="735"/>
                  </a:cxn>
                  <a:cxn ang="0">
                    <a:pos x="0" y="480"/>
                  </a:cxn>
                  <a:cxn ang="0">
                    <a:pos x="0" y="0"/>
                  </a:cxn>
                  <a:cxn ang="0">
                    <a:pos x="1728" y="0"/>
                  </a:cxn>
                </a:cxnLst>
                <a:rect l="0" t="0" r="r" b="b"/>
                <a:pathLst>
                  <a:path w="1728" h="735">
                    <a:moveTo>
                      <a:pt x="1728" y="0"/>
                    </a:moveTo>
                    <a:lnTo>
                      <a:pt x="1728" y="480"/>
                    </a:lnTo>
                    <a:lnTo>
                      <a:pt x="380" y="482"/>
                    </a:lnTo>
                    <a:lnTo>
                      <a:pt x="354" y="480"/>
                    </a:lnTo>
                    <a:lnTo>
                      <a:pt x="308" y="489"/>
                    </a:lnTo>
                    <a:cubicBezTo>
                      <a:pt x="290" y="498"/>
                      <a:pt x="263" y="513"/>
                      <a:pt x="246" y="531"/>
                    </a:cubicBezTo>
                    <a:cubicBezTo>
                      <a:pt x="229" y="549"/>
                      <a:pt x="215" y="574"/>
                      <a:pt x="206" y="597"/>
                    </a:cubicBezTo>
                    <a:cubicBezTo>
                      <a:pt x="197" y="620"/>
                      <a:pt x="194" y="643"/>
                      <a:pt x="192" y="666"/>
                    </a:cubicBezTo>
                    <a:lnTo>
                      <a:pt x="192" y="735"/>
                    </a:lnTo>
                    <a:lnTo>
                      <a:pt x="0" y="735"/>
                    </a:lnTo>
                    <a:lnTo>
                      <a:pt x="0" y="480"/>
                    </a:lnTo>
                    <a:lnTo>
                      <a:pt x="0" y="0"/>
                    </a:lnTo>
                    <a:lnTo>
                      <a:pt x="1728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noFill/>
                <a:prstDash val="solid"/>
                <a:miter lim="800000"/>
                <a:headEnd type="none" w="med" len="med"/>
                <a:tailEnd type="none" w="med" len="med"/>
              </a:ln>
              <a:effectLst/>
            </p:spPr>
            <p:txBody>
              <a:bodyPr wrap="none"/>
              <a:lstStyle/>
              <a:p>
                <a:pPr>
                  <a:defRPr/>
                </a:pPr>
                <a:endParaRPr lang="ru-RU">
                  <a:cs typeface="+mn-cs"/>
                </a:endParaRPr>
              </a:p>
            </p:txBody>
          </p:sp>
        </p:grpSp>
        <p:grpSp>
          <p:nvGrpSpPr>
            <p:cNvPr id="6153" name="Group 6"/>
            <p:cNvGrpSpPr>
              <a:grpSpLocks/>
            </p:cNvGrpSpPr>
            <p:nvPr/>
          </p:nvGrpSpPr>
          <p:grpSpPr bwMode="auto">
            <a:xfrm>
              <a:off x="144" y="1248"/>
              <a:ext cx="4656" cy="201"/>
              <a:chOff x="144" y="1248"/>
              <a:chExt cx="4656" cy="201"/>
            </a:xfrm>
          </p:grpSpPr>
          <p:sp>
            <p:nvSpPr>
              <p:cNvPr id="151559" name="AutoShape 7"/>
              <p:cNvSpPr>
                <a:spLocks noChangeArrowheads="1"/>
              </p:cNvSpPr>
              <p:nvPr/>
            </p:nvSpPr>
            <p:spPr bwMode="auto">
              <a:xfrm>
                <a:off x="384" y="1248"/>
                <a:ext cx="4416" cy="200"/>
              </a:xfrm>
              <a:prstGeom prst="roundRect">
                <a:avLst>
                  <a:gd name="adj" fmla="val 0"/>
                </a:avLst>
              </a:pr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ru-RU">
                  <a:cs typeface="+mn-cs"/>
                </a:endParaRPr>
              </a:p>
            </p:txBody>
          </p:sp>
          <p:sp>
            <p:nvSpPr>
              <p:cNvPr id="151560" name="AutoShape 8"/>
              <p:cNvSpPr>
                <a:spLocks noChangeArrowheads="1"/>
              </p:cNvSpPr>
              <p:nvPr/>
            </p:nvSpPr>
            <p:spPr bwMode="auto">
              <a:xfrm flipH="1">
                <a:off x="144" y="1248"/>
                <a:ext cx="248" cy="201"/>
              </a:xfrm>
              <a:prstGeom prst="flowChartDelay">
                <a:avLst/>
              </a:prstGeom>
              <a:solidFill>
                <a:schemeClr val="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ru-RU">
                  <a:cs typeface="+mn-cs"/>
                </a:endParaRPr>
              </a:p>
            </p:txBody>
          </p:sp>
        </p:grpSp>
      </p:grpSp>
      <p:sp>
        <p:nvSpPr>
          <p:cNvPr id="6147" name="AutoShape 9"/>
          <p:cNvSpPr>
            <a:spLocks noGrp="1" noChangeArrowheads="1"/>
          </p:cNvSpPr>
          <p:nvPr>
            <p:ph type="title"/>
          </p:nvPr>
        </p:nvSpPr>
        <p:spPr bwMode="auto">
          <a:xfrm>
            <a:off x="765175" y="763588"/>
            <a:ext cx="7956550" cy="1146175"/>
          </a:xfrm>
          <a:prstGeom prst="roundRect">
            <a:avLst>
              <a:gd name="adj" fmla="val 21667"/>
            </a:avLst>
          </a:prstGeom>
          <a:noFill/>
          <a:ln w="9525">
            <a:noFill/>
            <a:round/>
            <a:headEnd/>
            <a:tailEnd/>
          </a:ln>
        </p:spPr>
        <p:txBody>
          <a:bodyPr vert="horz" wrap="square" lIns="91751" tIns="45875" rIns="91751" bIns="45875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614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841375" y="2368550"/>
            <a:ext cx="7723188" cy="3735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751" tIns="45875" rIns="91751" bIns="4587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51563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447925" y="6265863"/>
            <a:ext cx="2138363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751" tIns="45875" rIns="91751" bIns="45875" numCol="1" anchor="b" anchorCtr="0" compatLnSpc="1">
            <a:prstTxWarp prst="textNoShape">
              <a:avLst/>
            </a:prstTxWarp>
          </a:bodyPr>
          <a:lstStyle>
            <a:lvl1pPr algn="r">
              <a:defRPr sz="1400"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1564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815013" y="6265863"/>
            <a:ext cx="29083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751" tIns="45875" rIns="91751" bIns="45875" numCol="1" anchor="b" anchorCtr="0" compatLnSpc="1">
            <a:prstTxWarp prst="textNoShape">
              <a:avLst/>
            </a:prstTxWarp>
          </a:bodyPr>
          <a:lstStyle>
            <a:lvl1pPr algn="ctr">
              <a:defRPr sz="1400"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1565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4138" y="6259513"/>
            <a:ext cx="590550" cy="4905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751" tIns="45875" rIns="91751" bIns="45875" numCol="1" anchor="b" anchorCtr="1" compatLnSpc="1">
            <a:prstTxWarp prst="textNoShape">
              <a:avLst/>
            </a:prstTxWarp>
          </a:bodyPr>
          <a:lstStyle>
            <a:lvl1pPr>
              <a:defRPr sz="2600" b="1">
                <a:solidFill>
                  <a:schemeClr val="bg1"/>
                </a:solidFill>
                <a:cs typeface="+mn-cs"/>
              </a:defRPr>
            </a:lvl1pPr>
          </a:lstStyle>
          <a:p>
            <a:pPr>
              <a:defRPr/>
            </a:pPr>
            <a:fld id="{5ED56BDA-BC01-4F05-8D96-BF131463A06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34" r:id="rId1"/>
    <p:sldLayoutId id="2147484099" r:id="rId2"/>
    <p:sldLayoutId id="2147484100" r:id="rId3"/>
    <p:sldLayoutId id="2147484101" r:id="rId4"/>
    <p:sldLayoutId id="2147484102" r:id="rId5"/>
    <p:sldLayoutId id="2147484103" r:id="rId6"/>
    <p:sldLayoutId id="2147484104" r:id="rId7"/>
    <p:sldLayoutId id="2147484105" r:id="rId8"/>
    <p:sldLayoutId id="2147484106" r:id="rId9"/>
    <p:sldLayoutId id="2147484107" r:id="rId10"/>
    <p:sldLayoutId id="2147484108" r:id="rId11"/>
    <p:sldLayoutId id="2147484109" r:id="rId12"/>
    <p:sldLayoutId id="2147484110" r:id="rId13"/>
  </p:sldLayoutIdLst>
  <p:txStyles>
    <p:titleStyle>
      <a:lvl1pPr algn="l" defTabSz="917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defTabSz="917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2pPr>
      <a:lvl3pPr algn="l" defTabSz="917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3pPr>
      <a:lvl4pPr algn="l" defTabSz="917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4pPr>
      <a:lvl5pPr algn="l" defTabSz="917575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5pPr>
      <a:lvl6pPr marL="457200" algn="l" defTabSz="917575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6pPr>
      <a:lvl7pPr marL="914400" algn="l" defTabSz="917575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7pPr>
      <a:lvl8pPr marL="1371600" algn="l" defTabSz="917575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8pPr>
      <a:lvl9pPr marL="1828800" algn="l" defTabSz="917575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9pPr>
    </p:titleStyle>
    <p:bodyStyle>
      <a:lvl1pPr marL="344488" indent="-344488" algn="l" defTabSz="917575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6125" indent="-287338" algn="l" defTabSz="917575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75000"/>
        <a:buChar char="–"/>
        <a:defRPr sz="2400">
          <a:solidFill>
            <a:schemeClr val="tx1"/>
          </a:solidFill>
          <a:latin typeface="+mn-lt"/>
        </a:defRPr>
      </a:lvl2pPr>
      <a:lvl3pPr marL="1146175" indent="-228600" algn="l" defTabSz="917575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3pPr>
      <a:lvl4pPr marL="1604963" indent="-228600" algn="l" defTabSz="917575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80000"/>
        <a:buChar char="–"/>
        <a:defRPr sz="2000">
          <a:solidFill>
            <a:schemeClr val="tx1"/>
          </a:solidFill>
          <a:latin typeface="+mn-lt"/>
        </a:defRPr>
      </a:lvl4pPr>
      <a:lvl5pPr marL="2063750" indent="-228600" algn="l" defTabSz="917575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5pPr>
      <a:lvl6pPr marL="2520950" indent="-228600" algn="l" defTabSz="917575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6pPr>
      <a:lvl7pPr marL="2978150" indent="-228600" algn="l" defTabSz="917575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7pPr>
      <a:lvl8pPr marL="3435350" indent="-228600" algn="l" defTabSz="917575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8pPr>
      <a:lvl9pPr marL="3892550" indent="-228600" algn="l" defTabSz="917575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2"/>
          <p:cNvGrpSpPr>
            <a:grpSpLocks/>
          </p:cNvGrpSpPr>
          <p:nvPr/>
        </p:nvGrpSpPr>
        <p:grpSpPr bwMode="auto">
          <a:xfrm>
            <a:off x="0" y="152400"/>
            <a:ext cx="8721725" cy="6113463"/>
            <a:chOff x="0" y="96"/>
            <a:chExt cx="5472" cy="3840"/>
          </a:xfrm>
        </p:grpSpPr>
        <p:sp>
          <p:nvSpPr>
            <p:cNvPr id="154627" name="AutoShape 3"/>
            <p:cNvSpPr>
              <a:spLocks noChangeArrowheads="1"/>
            </p:cNvSpPr>
            <p:nvPr/>
          </p:nvSpPr>
          <p:spPr bwMode="auto">
            <a:xfrm>
              <a:off x="240" y="336"/>
              <a:ext cx="5232" cy="3600"/>
            </a:xfrm>
            <a:prstGeom prst="roundRect">
              <a:avLst>
                <a:gd name="adj" fmla="val 13727"/>
              </a:avLst>
            </a:prstGeom>
            <a:noFill/>
            <a:ln w="50800">
              <a:solidFill>
                <a:schemeClr val="bg2"/>
              </a:solidFill>
              <a:round/>
              <a:headEnd/>
              <a:tailEnd/>
            </a:ln>
            <a:effectLst/>
          </p:spPr>
          <p:txBody>
            <a:bodyPr wrap="none" lIns="91751" tIns="45875" rIns="91751" bIns="45875" anchor="ctr"/>
            <a:lstStyle/>
            <a:p>
              <a:pPr algn="ctr" defTabSz="917575">
                <a:defRPr/>
              </a:pPr>
              <a:endParaRPr lang="ru-RU" sz="2400">
                <a:latin typeface="Times New Roman" pitchFamily="18" charset="0"/>
                <a:cs typeface="+mn-cs"/>
              </a:endParaRPr>
            </a:p>
          </p:txBody>
        </p:sp>
        <p:sp>
          <p:nvSpPr>
            <p:cNvPr id="154628" name="AutoShape 4"/>
            <p:cNvSpPr>
              <a:spLocks noChangeArrowheads="1"/>
            </p:cNvSpPr>
            <p:nvPr/>
          </p:nvSpPr>
          <p:spPr bwMode="blackWhite">
            <a:xfrm>
              <a:off x="0" y="96"/>
              <a:ext cx="5376" cy="768"/>
            </a:xfrm>
            <a:custGeom>
              <a:avLst/>
              <a:gdLst>
                <a:gd name="G0" fmla="+- 1000 0 0"/>
                <a:gd name="G1" fmla="+- 1000 0 0"/>
                <a:gd name="G2" fmla="+- G0 0 G1"/>
                <a:gd name="G3" fmla="*/ G1 1 2"/>
                <a:gd name="G4" fmla="+- G0 0 G3"/>
                <a:gd name="T0" fmla="*/ 0 w 1000"/>
                <a:gd name="T1" fmla="*/ 0 h 1000"/>
                <a:gd name="T2" fmla="*/ G4 w 1000"/>
                <a:gd name="T3" fmla="*/ G1 h 1000"/>
              </a:gdLst>
              <a:ahLst/>
              <a:cxnLst>
                <a:cxn ang="0">
                  <a:pos x="0" y="0"/>
                </a:cxn>
                <a:cxn ang="0">
                  <a:pos x="6509" y="0"/>
                </a:cxn>
                <a:cxn ang="0">
                  <a:pos x="7010" y="500"/>
                </a:cxn>
                <a:cxn ang="0">
                  <a:pos x="6510" y="1000"/>
                </a:cxn>
                <a:cxn ang="0">
                  <a:pos x="0" y="1000"/>
                </a:cxn>
              </a:cxnLst>
              <a:rect l="T0" t="T1" r="T2" b="T3"/>
              <a:pathLst>
                <a:path w="7000" h="1000">
                  <a:moveTo>
                    <a:pt x="0" y="0"/>
                  </a:moveTo>
                  <a:lnTo>
                    <a:pt x="6509" y="0"/>
                  </a:lnTo>
                  <a:cubicBezTo>
                    <a:pt x="6786" y="0"/>
                    <a:pt x="7010" y="223"/>
                    <a:pt x="7010" y="500"/>
                  </a:cubicBezTo>
                  <a:cubicBezTo>
                    <a:pt x="7010" y="776"/>
                    <a:pt x="6786" y="999"/>
                    <a:pt x="6510" y="1000"/>
                  </a:cubicBezTo>
                  <a:lnTo>
                    <a:pt x="0" y="1000"/>
                  </a:lnTo>
                  <a:close/>
                </a:path>
              </a:pathLst>
            </a:custGeom>
            <a:solidFill>
              <a:schemeClr val="folHlink"/>
            </a:solidFill>
            <a:ln w="9525">
              <a:noFill/>
              <a:miter lim="800000"/>
              <a:headEnd/>
              <a:tailEnd/>
            </a:ln>
          </p:spPr>
          <p:txBody>
            <a:bodyPr lIns="91751" tIns="45875" rIns="91751" bIns="45875"/>
            <a:lstStyle/>
            <a:p>
              <a:pPr defTabSz="917575">
                <a:defRPr/>
              </a:pPr>
              <a:endParaRPr lang="ru-RU" sz="2400">
                <a:latin typeface="Times New Roman" pitchFamily="18" charset="0"/>
                <a:cs typeface="+mn-cs"/>
              </a:endParaRPr>
            </a:p>
          </p:txBody>
        </p:sp>
        <p:sp>
          <p:nvSpPr>
            <p:cNvPr id="154629" name="Line 5"/>
            <p:cNvSpPr>
              <a:spLocks noChangeShapeType="1"/>
            </p:cNvSpPr>
            <p:nvPr/>
          </p:nvSpPr>
          <p:spPr bwMode="auto">
            <a:xfrm>
              <a:off x="0" y="768"/>
              <a:ext cx="5088" cy="0"/>
            </a:xfrm>
            <a:prstGeom prst="line">
              <a:avLst/>
            </a:prstGeom>
            <a:noFill/>
            <a:ln w="38100">
              <a:solidFill>
                <a:schemeClr val="bg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pPr>
                <a:defRPr/>
              </a:pPr>
              <a:endParaRPr lang="ru-RU">
                <a:cs typeface="+mn-cs"/>
              </a:endParaRPr>
            </a:p>
          </p:txBody>
        </p:sp>
      </p:grpSp>
      <p:sp>
        <p:nvSpPr>
          <p:cNvPr id="7171" name="Rectangle 6"/>
          <p:cNvSpPr>
            <a:spLocks noGrp="1" noChangeArrowheads="1"/>
          </p:cNvSpPr>
          <p:nvPr>
            <p:ph type="title"/>
          </p:nvPr>
        </p:nvSpPr>
        <p:spPr bwMode="auto">
          <a:xfrm>
            <a:off x="195263" y="228600"/>
            <a:ext cx="8048625" cy="917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751" tIns="45875" rIns="91751" bIns="45875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7172" name="Rectangle 7"/>
          <p:cNvSpPr>
            <a:spLocks noGrp="1" noChangeArrowheads="1"/>
          </p:cNvSpPr>
          <p:nvPr>
            <p:ph type="body" idx="1"/>
          </p:nvPr>
        </p:nvSpPr>
        <p:spPr bwMode="auto">
          <a:xfrm>
            <a:off x="612775" y="1604963"/>
            <a:ext cx="7954963" cy="4432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751" tIns="45875" rIns="91751" bIns="4587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54632" name="Rectangle 8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8788" y="6265863"/>
            <a:ext cx="2143125" cy="458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751" tIns="45875" rIns="91751" bIns="45875" numCol="1" anchor="b" anchorCtr="0" compatLnSpc="1">
            <a:prstTxWarp prst="textNoShape">
              <a:avLst/>
            </a:prstTxWarp>
          </a:bodyPr>
          <a:lstStyle>
            <a:lvl1pPr>
              <a:defRPr sz="1200"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4633" name="Rectangle 9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36900" y="6265863"/>
            <a:ext cx="2906713" cy="458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751" tIns="45875" rIns="91751" bIns="45875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4634" name="Rectangle 10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78600" y="6265863"/>
            <a:ext cx="2143125" cy="458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751" tIns="45875" rIns="91751" bIns="45875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 Black" pitchFamily="34" charset="0"/>
                <a:cs typeface="+mn-cs"/>
              </a:defRPr>
            </a:lvl1pPr>
          </a:lstStyle>
          <a:p>
            <a:pPr>
              <a:defRPr/>
            </a:pPr>
            <a:fld id="{63B26D22-35B5-42B7-9926-AFB056864C8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35" r:id="rId1"/>
    <p:sldLayoutId id="2147484111" r:id="rId2"/>
    <p:sldLayoutId id="2147484112" r:id="rId3"/>
    <p:sldLayoutId id="2147484113" r:id="rId4"/>
    <p:sldLayoutId id="2147484114" r:id="rId5"/>
    <p:sldLayoutId id="2147484115" r:id="rId6"/>
    <p:sldLayoutId id="2147484116" r:id="rId7"/>
    <p:sldLayoutId id="2147484117" r:id="rId8"/>
    <p:sldLayoutId id="2147484118" r:id="rId9"/>
    <p:sldLayoutId id="2147484119" r:id="rId10"/>
    <p:sldLayoutId id="2147484120" r:id="rId11"/>
    <p:sldLayoutId id="2147484121" r:id="rId12"/>
  </p:sldLayoutIdLst>
  <p:timing>
    <p:tnLst>
      <p:par>
        <p:cTn id="1" dur="indefinite" restart="never" nodeType="tmRoot"/>
      </p:par>
    </p:tnLst>
  </p:timing>
  <p:txStyles>
    <p:titleStyle>
      <a:lvl1pPr algn="l" defTabSz="917575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defTabSz="917575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2pPr>
      <a:lvl3pPr algn="l" defTabSz="917575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3pPr>
      <a:lvl4pPr algn="l" defTabSz="917575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4pPr>
      <a:lvl5pPr algn="l" defTabSz="917575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5pPr>
      <a:lvl6pPr marL="457200" algn="l" defTabSz="917575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6pPr>
      <a:lvl7pPr marL="914400" algn="l" defTabSz="917575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7pPr>
      <a:lvl8pPr marL="1371600" algn="l" defTabSz="917575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8pPr>
      <a:lvl9pPr marL="1828800" algn="l" defTabSz="917575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Arial" charset="0"/>
        </a:defRPr>
      </a:lvl9pPr>
    </p:titleStyle>
    <p:bodyStyle>
      <a:lvl1pPr marL="344488" indent="-344488" algn="l" defTabSz="917575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80000"/>
        <a:buFont typeface="Wingdings" pitchFamily="2" charset="2"/>
        <a:buChar char="l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6125" indent="-287338" algn="l" defTabSz="917575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l"/>
        <a:defRPr sz="2800">
          <a:solidFill>
            <a:schemeClr val="tx1"/>
          </a:solidFill>
          <a:latin typeface="+mn-lt"/>
        </a:defRPr>
      </a:lvl2pPr>
      <a:lvl3pPr marL="1146175" indent="-228600" algn="l" defTabSz="917575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itchFamily="2" charset="2"/>
        <a:buChar char="l"/>
        <a:defRPr sz="2400">
          <a:solidFill>
            <a:schemeClr val="tx1"/>
          </a:solidFill>
          <a:latin typeface="+mn-lt"/>
        </a:defRPr>
      </a:lvl3pPr>
      <a:lvl4pPr marL="1604963" indent="-228600" algn="l" defTabSz="917575" rtl="0" eaLnBrk="0" fontAlgn="base" hangingPunct="0">
        <a:spcBef>
          <a:spcPct val="20000"/>
        </a:spcBef>
        <a:spcAft>
          <a:spcPct val="0"/>
        </a:spcAft>
        <a:buClr>
          <a:schemeClr val="hlink"/>
        </a:buClr>
        <a:buSzPct val="6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4pPr>
      <a:lvl5pPr marL="2063750" indent="-228600" algn="l" defTabSz="917575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5pPr>
      <a:lvl6pPr marL="2520950" indent="-228600" algn="l" defTabSz="917575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6pPr>
      <a:lvl7pPr marL="2978150" indent="-228600" algn="l" defTabSz="917575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7pPr>
      <a:lvl8pPr marL="3435350" indent="-228600" algn="l" defTabSz="917575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8pPr>
      <a:lvl9pPr marL="3892550" indent="-228600" algn="l" defTabSz="917575" rtl="0" fontAlgn="base">
        <a:spcBef>
          <a:spcPct val="20000"/>
        </a:spcBef>
        <a:spcAft>
          <a:spcPct val="0"/>
        </a:spcAft>
        <a:buClr>
          <a:schemeClr val="bg2"/>
        </a:buClr>
        <a:buSzPct val="40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94" name="Group 2"/>
          <p:cNvGrpSpPr>
            <a:grpSpLocks/>
          </p:cNvGrpSpPr>
          <p:nvPr/>
        </p:nvGrpSpPr>
        <p:grpSpPr bwMode="auto">
          <a:xfrm>
            <a:off x="0" y="0"/>
            <a:ext cx="8721725" cy="4891088"/>
            <a:chOff x="0" y="0"/>
            <a:chExt cx="5472" cy="3072"/>
          </a:xfrm>
        </p:grpSpPr>
        <p:sp>
          <p:nvSpPr>
            <p:cNvPr id="157699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lIns="91751" tIns="45875" rIns="91751" bIns="45875" anchor="ctr"/>
            <a:lstStyle/>
            <a:p>
              <a:pPr algn="ctr" defTabSz="917575">
                <a:defRPr/>
              </a:pPr>
              <a:endParaRPr lang="ru-RU" sz="2400">
                <a:latin typeface="Times New Roman" pitchFamily="18" charset="0"/>
                <a:cs typeface="+mn-cs"/>
              </a:endParaRPr>
            </a:p>
          </p:txBody>
        </p:sp>
        <p:grpSp>
          <p:nvGrpSpPr>
            <p:cNvPr id="8202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157701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lIns="91751" tIns="45875" rIns="91751" bIns="45875" anchor="ctr"/>
              <a:lstStyle/>
              <a:p>
                <a:pPr algn="ctr" defTabSz="917575">
                  <a:defRPr/>
                </a:pPr>
                <a:endParaRPr lang="ru-RU" sz="2400">
                  <a:latin typeface="Times New Roman" pitchFamily="18" charset="0"/>
                  <a:cs typeface="+mn-cs"/>
                </a:endParaRPr>
              </a:p>
            </p:txBody>
          </p:sp>
          <p:sp>
            <p:nvSpPr>
              <p:cNvPr id="157702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pPr>
                  <a:defRPr/>
                </a:pPr>
                <a:endParaRPr lang="ru-RU">
                  <a:cs typeface="+mn-cs"/>
                </a:endParaRPr>
              </a:p>
            </p:txBody>
          </p:sp>
        </p:grpSp>
      </p:grpSp>
      <p:sp>
        <p:nvSpPr>
          <p:cNvPr id="8195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7575" y="277813"/>
            <a:ext cx="7804150" cy="1146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751" tIns="45875" rIns="91751" bIns="45875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8196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7575" y="1604963"/>
            <a:ext cx="7804150" cy="4543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751" tIns="45875" rIns="91751" bIns="45875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57705" name="Rectangle 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7575" y="6269038"/>
            <a:ext cx="1989138" cy="458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751" tIns="45875" rIns="91751" bIns="45875" numCol="1" anchor="t" anchorCtr="0" compatLnSpc="1">
            <a:prstTxWarp prst="textNoShape">
              <a:avLst/>
            </a:prstTxWarp>
          </a:bodyPr>
          <a:lstStyle>
            <a:lvl1pPr>
              <a:defRPr sz="1000"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7706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65500" y="6265863"/>
            <a:ext cx="2984500" cy="458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751" tIns="45875" rIns="91751" bIns="45875" numCol="1" anchor="t" anchorCtr="0" compatLnSpc="1">
            <a:prstTxWarp prst="textNoShape">
              <a:avLst/>
            </a:prstTxWarp>
          </a:bodyPr>
          <a:lstStyle>
            <a:lvl1pPr algn="ctr">
              <a:defRPr sz="1000"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57707" name="Rectangle 1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808788" y="6265863"/>
            <a:ext cx="1912937" cy="4587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751" tIns="45875" rIns="91751" bIns="45875" numCol="1" anchor="t" anchorCtr="0" compatLnSpc="1">
            <a:prstTxWarp prst="textNoShape">
              <a:avLst/>
            </a:prstTxWarp>
          </a:bodyPr>
          <a:lstStyle>
            <a:lvl1pPr algn="r">
              <a:defRPr sz="1000">
                <a:cs typeface="+mn-cs"/>
              </a:defRPr>
            </a:lvl1pPr>
          </a:lstStyle>
          <a:p>
            <a:pPr>
              <a:defRPr/>
            </a:pPr>
            <a:fld id="{A64081BA-D25D-4162-8E76-D8B85236F86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sp>
        <p:nvSpPr>
          <p:cNvPr id="157708" name="Line 12"/>
          <p:cNvSpPr>
            <a:spLocks noChangeShapeType="1"/>
          </p:cNvSpPr>
          <p:nvPr/>
        </p:nvSpPr>
        <p:spPr bwMode="auto">
          <a:xfrm>
            <a:off x="0" y="4891088"/>
            <a:ext cx="612775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ffectLst/>
        </p:spPr>
        <p:txBody>
          <a:bodyPr/>
          <a:lstStyle/>
          <a:p>
            <a:pPr>
              <a:defRPr/>
            </a:pPr>
            <a:endParaRPr lang="ru-RU">
              <a:cs typeface="+mn-cs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36" r:id="rId1"/>
    <p:sldLayoutId id="2147484122" r:id="rId2"/>
    <p:sldLayoutId id="2147484123" r:id="rId3"/>
    <p:sldLayoutId id="2147484124" r:id="rId4"/>
    <p:sldLayoutId id="2147484125" r:id="rId5"/>
    <p:sldLayoutId id="2147484126" r:id="rId6"/>
    <p:sldLayoutId id="2147484127" r:id="rId7"/>
    <p:sldLayoutId id="2147484128" r:id="rId8"/>
    <p:sldLayoutId id="2147484129" r:id="rId9"/>
    <p:sldLayoutId id="2147484130" r:id="rId10"/>
    <p:sldLayoutId id="2147484131" r:id="rId11"/>
    <p:sldLayoutId id="2147484132" r:id="rId12"/>
    <p:sldLayoutId id="2147484133" r:id="rId13"/>
  </p:sldLayoutIdLst>
  <p:timing>
    <p:tnLst>
      <p:par>
        <p:cTn id="1" dur="indefinite" restart="never" nodeType="tmRoot"/>
      </p:par>
    </p:tnLst>
  </p:timing>
  <p:txStyles>
    <p:titleStyle>
      <a:lvl1pPr algn="l" defTabSz="917575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defTabSz="917575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2pPr>
      <a:lvl3pPr algn="l" defTabSz="917575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3pPr>
      <a:lvl4pPr algn="l" defTabSz="917575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4pPr>
      <a:lvl5pPr algn="l" defTabSz="917575" rtl="0" eaLnBrk="0" fontAlgn="base" hangingPunct="0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5pPr>
      <a:lvl6pPr marL="457200" algn="l" defTabSz="917575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6pPr>
      <a:lvl7pPr marL="914400" algn="l" defTabSz="917575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7pPr>
      <a:lvl8pPr marL="1371600" algn="l" defTabSz="917575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8pPr>
      <a:lvl9pPr marL="1828800" algn="l" defTabSz="917575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9pPr>
    </p:titleStyle>
    <p:bodyStyle>
      <a:lvl1pPr marL="344488" indent="-344488" algn="l" defTabSz="917575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6125" indent="-287338" algn="l" defTabSz="917575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sz="2600">
          <a:solidFill>
            <a:schemeClr val="tx1"/>
          </a:solidFill>
          <a:latin typeface="+mn-lt"/>
        </a:defRPr>
      </a:lvl2pPr>
      <a:lvl3pPr marL="1146175" indent="-228600" algn="l" defTabSz="917575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itchFamily="2" charset="2"/>
        <a:buChar char="n"/>
        <a:defRPr sz="2300">
          <a:solidFill>
            <a:schemeClr val="tx1"/>
          </a:solidFill>
          <a:latin typeface="+mn-lt"/>
        </a:defRPr>
      </a:lvl3pPr>
      <a:lvl4pPr marL="1604963" indent="-228600" algn="l" defTabSz="917575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2063750" indent="-228600" algn="l" defTabSz="917575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20950" indent="-228600" algn="l" defTabSz="917575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8150" indent="-228600" algn="l" defTabSz="917575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35350" indent="-228600" algn="l" defTabSz="917575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92550" indent="-228600" algn="l" defTabSz="917575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_____Microsoft_Office_Excel_97-20031.xls"/><Relationship Id="rId2" Type="http://schemas.openxmlformats.org/officeDocument/2006/relationships/slideLayout" Target="../slideLayouts/slideLayout17.xml"/><Relationship Id="rId1" Type="http://schemas.openxmlformats.org/officeDocument/2006/relationships/vmlDrawing" Target="../drawings/vmlDrawing1.vml"/><Relationship Id="rId4" Type="http://schemas.openxmlformats.org/officeDocument/2006/relationships/oleObject" Target="../embeddings/_____Microsoft_Office_Excel_97-20032.xls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37.xml"/><Relationship Id="rId1" Type="http://schemas.openxmlformats.org/officeDocument/2006/relationships/vmlDrawing" Target="../drawings/vmlDrawing2.vml"/><Relationship Id="rId4" Type="http://schemas.openxmlformats.org/officeDocument/2006/relationships/oleObject" Target="../embeddings/_____Microsoft_Office_Excel_97-20033.xls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Rectangle 25"/>
          <p:cNvSpPr>
            <a:spLocks noGrp="1" noChangeArrowheads="1"/>
          </p:cNvSpPr>
          <p:nvPr>
            <p:ph type="title"/>
          </p:nvPr>
        </p:nvSpPr>
        <p:spPr>
          <a:xfrm>
            <a:off x="325438" y="198438"/>
            <a:ext cx="8334375" cy="876300"/>
          </a:xfrm>
          <a:solidFill>
            <a:srgbClr val="66FF33"/>
          </a:solidFill>
        </p:spPr>
        <p:txBody>
          <a:bodyPr/>
          <a:lstStyle/>
          <a:p>
            <a:pPr algn="ctr" eaLnBrk="1" hangingPunct="1"/>
            <a:r>
              <a:rPr lang="ru-RU" sz="1900" smtClean="0">
                <a:solidFill>
                  <a:srgbClr val="06072E"/>
                </a:solidFill>
                <a:latin typeface="Times New Roman" pitchFamily="18" charset="0"/>
              </a:rPr>
              <a:t>СРАВНЕНИЕ ОБЪЕМОВ МЕЖБЮДЖЕТНЫХ ТРАНСФЕРТОВ 2020 И 20</a:t>
            </a:r>
            <a:r>
              <a:rPr lang="en-US" sz="1900" smtClean="0">
                <a:solidFill>
                  <a:srgbClr val="06072E"/>
                </a:solidFill>
                <a:latin typeface="Times New Roman" pitchFamily="18" charset="0"/>
              </a:rPr>
              <a:t>2</a:t>
            </a:r>
            <a:r>
              <a:rPr lang="ru-RU" sz="1900" smtClean="0">
                <a:solidFill>
                  <a:srgbClr val="06072E"/>
                </a:solidFill>
                <a:latin typeface="Times New Roman" pitchFamily="18" charset="0"/>
              </a:rPr>
              <a:t>1-2023 ГОДОВ</a:t>
            </a:r>
          </a:p>
        </p:txBody>
      </p:sp>
      <p:graphicFrame>
        <p:nvGraphicFramePr>
          <p:cNvPr id="3074" name="Object 4"/>
          <p:cNvGraphicFramePr>
            <a:graphicFrameLocks noGrp="1" noChangeAspect="1"/>
          </p:cNvGraphicFramePr>
          <p:nvPr>
            <p:ph sz="half" idx="1"/>
          </p:nvPr>
        </p:nvGraphicFramePr>
        <p:xfrm>
          <a:off x="333375" y="1219200"/>
          <a:ext cx="4883150" cy="5626100"/>
        </p:xfrm>
        <a:graphic>
          <a:graphicData uri="http://schemas.openxmlformats.org/presentationml/2006/ole">
            <p:oleObj spid="_x0000_s3074" name="Worksheet" r:id="rId3" imgW="4886203" imgH="5629221" progId="Excel.Sheet.8">
              <p:embed/>
            </p:oleObj>
          </a:graphicData>
        </a:graphic>
      </p:graphicFrame>
      <p:graphicFrame>
        <p:nvGraphicFramePr>
          <p:cNvPr id="39003" name="Group 91"/>
          <p:cNvGraphicFramePr>
            <a:graphicFrameLocks noGrp="1"/>
          </p:cNvGraphicFramePr>
          <p:nvPr>
            <p:ph sz="half" idx="2"/>
          </p:nvPr>
        </p:nvGraphicFramePr>
        <p:xfrm>
          <a:off x="5240338" y="1141413"/>
          <a:ext cx="3470275" cy="5673137"/>
        </p:xfrm>
        <a:graphic>
          <a:graphicData uri="http://schemas.openxmlformats.org/drawingml/2006/table">
            <a:tbl>
              <a:tblPr/>
              <a:tblGrid>
                <a:gridCol w="1590675"/>
                <a:gridCol w="1879600"/>
              </a:tblGrid>
              <a:tr h="784225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Виды межбюджетных трансфертов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66FF3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Определение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66FF33"/>
                    </a:solidFill>
                  </a:tcPr>
                </a:tc>
              </a:tr>
              <a:tr h="1150938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Субвенции (от латинского </a:t>
                      </a:r>
                      <a:r>
                        <a:rPr kumimoji="0" lang="en-US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Subvenire</a:t>
                      </a:r>
                      <a:r>
                        <a:rPr kumimoji="0" lang="en-US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</a:t>
                      </a: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– приходить на помощь)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BE0E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Предоставляются на финансирование «переданных» полномочий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BBE0E3"/>
                    </a:solidFill>
                  </a:tcPr>
                </a:tc>
              </a:tr>
              <a:tr h="1150938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Субсидия (от латинского </a:t>
                      </a:r>
                      <a:r>
                        <a:rPr kumimoji="0" lang="en-US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subsidium</a:t>
                      </a: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– поддержка) 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Предоставляются на условиях долевого </a:t>
                      </a:r>
                      <a:r>
                        <a:rPr kumimoji="0" lang="ru-RU" sz="14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софинансирования</a:t>
                      </a: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расходов других бюджетов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</a:tr>
              <a:tr h="1004888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Дотации (от латинского </a:t>
                      </a:r>
                      <a:r>
                        <a:rPr kumimoji="0" lang="en-US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Dotatio</a:t>
                      </a: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– дар, пожертвование)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Предоставляютя без определения конкетной цели их использования</a:t>
                      </a:r>
                    </a:p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endParaRPr kumimoji="0" lang="ru-RU" sz="14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hlink"/>
                    </a:solidFill>
                  </a:tcPr>
                </a:tc>
              </a:tr>
              <a:tr h="1004888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Иные межбюджетные трансферты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66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hlink"/>
                        </a:buClr>
                        <a:buSzPct val="80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Предоставляются из бюджетов разного уровня в соответствии с нормативными актами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660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5" name="Object 4"/>
          <p:cNvGraphicFramePr>
            <a:graphicFrameLocks noGrp="1" noChangeAspect="1"/>
          </p:cNvGraphicFramePr>
          <p:nvPr/>
        </p:nvGraphicFramePr>
        <p:xfrm>
          <a:off x="303976" y="1250950"/>
          <a:ext cx="4883150" cy="5626100"/>
        </p:xfrm>
        <a:graphic>
          <a:graphicData uri="http://schemas.openxmlformats.org/presentationml/2006/ole">
            <p:oleObj spid="_x0000_s3075" name="Worksheet" r:id="rId4" imgW="4886203" imgH="5629221" progId="Excel.Sheet.8">
              <p:embed/>
            </p:oleObj>
          </a:graphicData>
        </a:graphic>
      </p:graphicFrame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AutoShape 2"/>
          <p:cNvSpPr>
            <a:spLocks noGrp="1" noChangeArrowheads="1"/>
          </p:cNvSpPr>
          <p:nvPr>
            <p:ph type="title"/>
          </p:nvPr>
        </p:nvSpPr>
        <p:spPr>
          <a:xfrm>
            <a:off x="541338" y="0"/>
            <a:ext cx="8193087" cy="581025"/>
          </a:xfrm>
        </p:spPr>
        <p:txBody>
          <a:bodyPr/>
          <a:lstStyle/>
          <a:p>
            <a:pPr eaLnBrk="1" hangingPunct="1"/>
            <a:r>
              <a:rPr lang="ru-RU" sz="1400" smtClean="0">
                <a:latin typeface="Times New Roman" pitchFamily="18" charset="0"/>
              </a:rPr>
              <a:t>БЕЗВОЗМЕЗДНЫЕ ПОСТУПЛЕНИЯ ОТ ДРУГИХ БЮДЖЕТОВ БЮДЖЕТНОЙ СИСТЕМЫ РОССИЙСКОЙ ФЕДЕРАЦИИ</a:t>
            </a:r>
            <a:r>
              <a:rPr lang="ru-RU" sz="1400" b="0" smtClean="0">
                <a:latin typeface="Times New Roman" pitchFamily="18" charset="0"/>
              </a:rPr>
              <a:t> (млн.руб)</a:t>
            </a:r>
          </a:p>
        </p:txBody>
      </p:sp>
      <p:graphicFrame>
        <p:nvGraphicFramePr>
          <p:cNvPr id="31977" name="Group 233"/>
          <p:cNvGraphicFramePr>
            <a:graphicFrameLocks noGrp="1"/>
          </p:cNvGraphicFramePr>
          <p:nvPr>
            <p:ph idx="1"/>
          </p:nvPr>
        </p:nvGraphicFramePr>
        <p:xfrm>
          <a:off x="414338" y="581025"/>
          <a:ext cx="8567737" cy="6326422"/>
        </p:xfrm>
        <a:graphic>
          <a:graphicData uri="http://schemas.openxmlformats.org/drawingml/2006/table">
            <a:tbl>
              <a:tblPr/>
              <a:tblGrid>
                <a:gridCol w="4027487"/>
                <a:gridCol w="1244600"/>
                <a:gridCol w="950913"/>
                <a:gridCol w="806450"/>
                <a:gridCol w="804862"/>
                <a:gridCol w="733425"/>
              </a:tblGrid>
              <a:tr h="214314">
                <a:tc rowSpan="2"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Показатели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Бюджет 2020г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 rowSpan="2"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Бюджет 2021г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Плановый период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20</a:t>
                      </a: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</a:t>
                      </a: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1г к 2020г (%)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29720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2022г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2023г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31788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Межбюджетные трансферты, всего</a:t>
                      </a:r>
                    </a:p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В том числе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531,1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429,59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415,61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428,26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80,9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404813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Дотации бюджетам городских округов на выравнивание бюджетной обеспеченности и по обеспечению сбалансированности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49,78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Х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277781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Субсидии на  обеспечение жильем молодых семей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2,</a:t>
                      </a: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24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2,15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2,62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96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322263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Субсидии на реализацию программ формирования современной городской среды</a:t>
                      </a:r>
                      <a:r>
                        <a:rPr kumimoji="0" 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 благоустройство дворовых территорий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28,48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17,31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25,68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25,68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60,8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281619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Субсидии на приобретение спортзала, спортинвентаря, ремонт зданий и благоустройство детских садов, капитальный ремонт школ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79,69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Х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281619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Субсидии на оснащение детских школ искусств </a:t>
                      </a:r>
                      <a:r>
                        <a:rPr kumimoji="0" lang="ru-RU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муз.инструментами</a:t>
                      </a:r>
                      <a:endParaRPr kumimoji="0" 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8,19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Х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281619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Субсидии на ремонт </a:t>
                      </a:r>
                      <a:r>
                        <a:rPr kumimoji="0" lang="ru-RU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автомоб.дорог</a:t>
                      </a: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 за счет дорожного фонда ПК 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15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15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100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281619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Прочие субсидии бюджетам на реализацию мероприятий и на поддержку государственных программ Российской Федерации</a:t>
                      </a:r>
                      <a:endParaRPr kumimoji="0" lang="ru-RU" sz="1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31,5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6,6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0,29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,17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21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287338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Всего субвенций бюджету </a:t>
                      </a:r>
                      <a:r>
                        <a:rPr kumimoji="0" lang="ru-RU" sz="1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Дальнереченского</a:t>
                      </a: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 городского округа: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313,6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361,74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</a:t>
                      </a: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68,42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</a:t>
                      </a: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83,81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15,4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325796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Субвенции на получение дошкольного образования в детских садах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77,9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102,18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106,27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112,55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31,2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357190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Субвенции на получение общего образования в муниципальных школах 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149,86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151,18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159,93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  <a:defRPr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169,22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10</a:t>
                      </a: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0,9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404813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Субвенции на обеспечение обучающихся бесплатным горячим питанием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22,12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27,3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27,3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27,3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123,4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301063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Субвенции на обеспечение детей-сирот жилыми помещениями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29,83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44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44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44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</a:t>
                      </a: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</a:t>
                      </a: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7,5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383263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Прочие субвенции на выполнение переданных полномочий Российской Федерации и субъектов Российской Федерации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33,89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37,08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30,92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30,74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109,4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383263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Иные межбюджетные трансферты на выплату педагогам школ за классное руководство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6,05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18,6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18,6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18,6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307,4</a:t>
                      </a:r>
                      <a:endParaRPr kumimoji="0" lang="ru-RU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Times New Roman" pitchFamily="18" charset="0"/>
                      </a:endParaRP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  <a:tr h="317500"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Иные межбюджетные трансферты</a:t>
                      </a:r>
                    </a:p>
                  </a:txBody>
                  <a:tcPr marL="91420" marR="91420" marT="45710" marB="45710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folHlink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4,76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0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7575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chemeClr val="tx1"/>
                        </a:buClr>
                        <a:buSzPct val="75000"/>
                        <a:buFont typeface="Wingdings" pitchFamily="2" charset="2"/>
                        <a:buNone/>
                        <a:tabLst/>
                      </a:pPr>
                      <a:r>
                        <a:rPr kumimoji="0" lang="ru-RU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Times New Roman" pitchFamily="18" charset="0"/>
                        </a:rPr>
                        <a:t>Х</a:t>
                      </a:r>
                    </a:p>
                  </a:txBody>
                  <a:tcPr marL="91420" marR="91420" marT="45710" marB="45710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1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Rectangle 2"/>
          <p:cNvSpPr>
            <a:spLocks noGrp="1" noChangeArrowheads="1"/>
          </p:cNvSpPr>
          <p:nvPr>
            <p:ph type="title"/>
          </p:nvPr>
        </p:nvSpPr>
        <p:spPr>
          <a:xfrm>
            <a:off x="1200150" y="277813"/>
            <a:ext cx="7521575" cy="857250"/>
          </a:xfrm>
        </p:spPr>
        <p:txBody>
          <a:bodyPr/>
          <a:lstStyle/>
          <a:p>
            <a:pPr algn="ctr" eaLnBrk="1" hangingPunct="1"/>
            <a:r>
              <a:rPr lang="ru-RU" sz="1700" b="1" dirty="0" smtClean="0"/>
              <a:t>СТРУКТУРА СУБВЕНЦИЙ НА ВЫПОЛНЕНИЕ ПЕРЕДАВАЕМЫХ ПОЛНОМОЧИЙ В 20</a:t>
            </a:r>
            <a:r>
              <a:rPr lang="en-US" sz="1700" b="1" dirty="0" smtClean="0"/>
              <a:t>2</a:t>
            </a:r>
            <a:r>
              <a:rPr lang="ru-RU" sz="1700" b="1" dirty="0" smtClean="0"/>
              <a:t>1ГОДУ (361,74 млн.руб.)</a:t>
            </a:r>
          </a:p>
        </p:txBody>
      </p:sp>
      <p:graphicFrame>
        <p:nvGraphicFramePr>
          <p:cNvPr id="4098" name="Object 6"/>
          <p:cNvGraphicFramePr>
            <a:graphicFrameLocks noGrp="1" noChangeAspect="1"/>
          </p:cNvGraphicFramePr>
          <p:nvPr>
            <p:ph type="chart" idx="1"/>
          </p:nvPr>
        </p:nvGraphicFramePr>
        <p:xfrm>
          <a:off x="517525" y="1152525"/>
          <a:ext cx="8459788" cy="5354638"/>
        </p:xfrm>
        <a:graphic>
          <a:graphicData uri="http://schemas.openxmlformats.org/presentationml/2006/ole">
            <p:oleObj spid="_x0000_s4098" r:id="rId4" imgW="8461981" imgH="5352752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Капсулы">
  <a:themeElements>
    <a:clrScheme name="Капсулы 1">
      <a:dk1>
        <a:srgbClr val="003366"/>
      </a:dk1>
      <a:lt1>
        <a:srgbClr val="FFFFFF"/>
      </a:lt1>
      <a:dk2>
        <a:srgbClr val="006666"/>
      </a:dk2>
      <a:lt2>
        <a:srgbClr val="666699"/>
      </a:lt2>
      <a:accent1>
        <a:srgbClr val="33CCCC"/>
      </a:accent1>
      <a:accent2>
        <a:srgbClr val="99CC99"/>
      </a:accent2>
      <a:accent3>
        <a:srgbClr val="FFFFFF"/>
      </a:accent3>
      <a:accent4>
        <a:srgbClr val="002A56"/>
      </a:accent4>
      <a:accent5>
        <a:srgbClr val="ADE2E2"/>
      </a:accent5>
      <a:accent6>
        <a:srgbClr val="8AB98A"/>
      </a:accent6>
      <a:hlink>
        <a:srgbClr val="003366"/>
      </a:hlink>
      <a:folHlink>
        <a:srgbClr val="CC99FF"/>
      </a:folHlink>
    </a:clrScheme>
    <a:fontScheme name="Капсулы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Капсулы 1">
        <a:dk1>
          <a:srgbClr val="003366"/>
        </a:dk1>
        <a:lt1>
          <a:srgbClr val="FFFFFF"/>
        </a:lt1>
        <a:dk2>
          <a:srgbClr val="006666"/>
        </a:dk2>
        <a:lt2>
          <a:srgbClr val="666699"/>
        </a:lt2>
        <a:accent1>
          <a:srgbClr val="33CCCC"/>
        </a:accent1>
        <a:accent2>
          <a:srgbClr val="99CC99"/>
        </a:accent2>
        <a:accent3>
          <a:srgbClr val="FFFFFF"/>
        </a:accent3>
        <a:accent4>
          <a:srgbClr val="002A56"/>
        </a:accent4>
        <a:accent5>
          <a:srgbClr val="ADE2E2"/>
        </a:accent5>
        <a:accent6>
          <a:srgbClr val="8AB98A"/>
        </a:accent6>
        <a:hlink>
          <a:srgbClr val="003366"/>
        </a:hlink>
        <a:folHlink>
          <a:srgbClr val="CC99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Капсулы 2">
        <a:dk1>
          <a:srgbClr val="000000"/>
        </a:dk1>
        <a:lt1>
          <a:srgbClr val="FFFFFF"/>
        </a:lt1>
        <a:dk2>
          <a:srgbClr val="000000"/>
        </a:dk2>
        <a:lt2>
          <a:srgbClr val="808000"/>
        </a:lt2>
        <a:accent1>
          <a:srgbClr val="FFCC99"/>
        </a:accent1>
        <a:accent2>
          <a:srgbClr val="99CC00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8AB900"/>
        </a:accent6>
        <a:hlink>
          <a:srgbClr val="336600"/>
        </a:hlink>
        <a:folHlink>
          <a:srgbClr val="FF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Капсулы 3">
        <a:dk1>
          <a:srgbClr val="006699"/>
        </a:dk1>
        <a:lt1>
          <a:srgbClr val="FFFFFF"/>
        </a:lt1>
        <a:dk2>
          <a:srgbClr val="6699FF"/>
        </a:dk2>
        <a:lt2>
          <a:srgbClr val="FFFFFF"/>
        </a:lt2>
        <a:accent1>
          <a:srgbClr val="33CCCC"/>
        </a:accent1>
        <a:accent2>
          <a:srgbClr val="006699"/>
        </a:accent2>
        <a:accent3>
          <a:srgbClr val="B8CAFF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99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апсулы 4">
        <a:dk1>
          <a:srgbClr val="000000"/>
        </a:dk1>
        <a:lt1>
          <a:srgbClr val="FFFFFF"/>
        </a:lt1>
        <a:dk2>
          <a:srgbClr val="9900CC"/>
        </a:dk2>
        <a:lt2>
          <a:srgbClr val="006600"/>
        </a:lt2>
        <a:accent1>
          <a:srgbClr val="33CC33"/>
        </a:accent1>
        <a:accent2>
          <a:srgbClr val="FFCC66"/>
        </a:accent2>
        <a:accent3>
          <a:srgbClr val="FFFFFF"/>
        </a:accent3>
        <a:accent4>
          <a:srgbClr val="000000"/>
        </a:accent4>
        <a:accent5>
          <a:srgbClr val="ADE2AD"/>
        </a:accent5>
        <a:accent6>
          <a:srgbClr val="E7B95C"/>
        </a:accent6>
        <a:hlink>
          <a:srgbClr val="0033CC"/>
        </a:hlink>
        <a:folHlink>
          <a:srgbClr val="CC00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Капсулы 5">
        <a:dk1>
          <a:srgbClr val="000066"/>
        </a:dk1>
        <a:lt1>
          <a:srgbClr val="FFFFFF"/>
        </a:lt1>
        <a:dk2>
          <a:srgbClr val="336699"/>
        </a:dk2>
        <a:lt2>
          <a:srgbClr val="FFFFEB"/>
        </a:lt2>
        <a:accent1>
          <a:srgbClr val="99CCFF"/>
        </a:accent1>
        <a:accent2>
          <a:srgbClr val="9999FF"/>
        </a:accent2>
        <a:accent3>
          <a:srgbClr val="ADB8CA"/>
        </a:accent3>
        <a:accent4>
          <a:srgbClr val="DADADA"/>
        </a:accent4>
        <a:accent5>
          <a:srgbClr val="CAE2FF"/>
        </a:accent5>
        <a:accent6>
          <a:srgbClr val="8A8AE7"/>
        </a:accent6>
        <a:hlink>
          <a:srgbClr val="CCCCFF"/>
        </a:hlink>
        <a:folHlink>
          <a:srgbClr val="C68D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апсулы 6">
        <a:dk1>
          <a:srgbClr val="808000"/>
        </a:dk1>
        <a:lt1>
          <a:srgbClr val="FFFFFF"/>
        </a:lt1>
        <a:dk2>
          <a:srgbClr val="006666"/>
        </a:dk2>
        <a:lt2>
          <a:srgbClr val="FFFFFF"/>
        </a:lt2>
        <a:accent1>
          <a:srgbClr val="FFCC66"/>
        </a:accent1>
        <a:accent2>
          <a:srgbClr val="00ACA8"/>
        </a:accent2>
        <a:accent3>
          <a:srgbClr val="AAB8B8"/>
        </a:accent3>
        <a:accent4>
          <a:srgbClr val="DADADA"/>
        </a:accent4>
        <a:accent5>
          <a:srgbClr val="FFE2B8"/>
        </a:accent5>
        <a:accent6>
          <a:srgbClr val="009B98"/>
        </a:accent6>
        <a:hlink>
          <a:srgbClr val="CCCC00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апсулы 7">
        <a:dk1>
          <a:srgbClr val="FFFFCC"/>
        </a:dk1>
        <a:lt1>
          <a:srgbClr val="FFFFFF"/>
        </a:lt1>
        <a:dk2>
          <a:srgbClr val="660033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FFCC00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Капсулы 8">
        <a:dk1>
          <a:srgbClr val="FF0000"/>
        </a:dk1>
        <a:lt1>
          <a:srgbClr val="FFFFFF"/>
        </a:lt1>
        <a:dk2>
          <a:srgbClr val="000000"/>
        </a:dk2>
        <a:lt2>
          <a:srgbClr val="FFFFFF"/>
        </a:lt2>
        <a:accent1>
          <a:srgbClr val="FFCC00"/>
        </a:accent1>
        <a:accent2>
          <a:srgbClr val="CC3300"/>
        </a:accent2>
        <a:accent3>
          <a:srgbClr val="AA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FF66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Скругленный">
  <a:themeElements>
    <a:clrScheme name="Скругленный 1">
      <a:dk1>
        <a:srgbClr val="000000"/>
      </a:dk1>
      <a:lt1>
        <a:srgbClr val="FFFFFF"/>
      </a:lt1>
      <a:dk2>
        <a:srgbClr val="FFFFFF"/>
      </a:dk2>
      <a:lt2>
        <a:srgbClr val="669999"/>
      </a:lt2>
      <a:accent1>
        <a:srgbClr val="99CCFF"/>
      </a:accent1>
      <a:accent2>
        <a:srgbClr val="9999FF"/>
      </a:accent2>
      <a:accent3>
        <a:srgbClr val="FFFFFF"/>
      </a:accent3>
      <a:accent4>
        <a:srgbClr val="000000"/>
      </a:accent4>
      <a:accent5>
        <a:srgbClr val="CAE2FF"/>
      </a:accent5>
      <a:accent6>
        <a:srgbClr val="8A8AE7"/>
      </a:accent6>
      <a:hlink>
        <a:srgbClr val="996666"/>
      </a:hlink>
      <a:folHlink>
        <a:srgbClr val="6666CC"/>
      </a:folHlink>
    </a:clrScheme>
    <a:fontScheme name="Скругленный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Скругленный 1">
        <a:dk1>
          <a:srgbClr val="000000"/>
        </a:dk1>
        <a:lt1>
          <a:srgbClr val="FFFFFF"/>
        </a:lt1>
        <a:dk2>
          <a:srgbClr val="FFFFFF"/>
        </a:dk2>
        <a:lt2>
          <a:srgbClr val="669999"/>
        </a:lt2>
        <a:accent1>
          <a:srgbClr val="99CCFF"/>
        </a:accent1>
        <a:accent2>
          <a:srgbClr val="9999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8A8AE7"/>
        </a:accent6>
        <a:hlink>
          <a:srgbClr val="996666"/>
        </a:hlink>
        <a:folHlink>
          <a:srgbClr val="6666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кругленный 2">
        <a:dk1>
          <a:srgbClr val="000000"/>
        </a:dk1>
        <a:lt1>
          <a:srgbClr val="FFFFFF"/>
        </a:lt1>
        <a:dk2>
          <a:srgbClr val="FFFFFF"/>
        </a:dk2>
        <a:lt2>
          <a:srgbClr val="817F3F"/>
        </a:lt2>
        <a:accent1>
          <a:srgbClr val="FFCC00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8A00"/>
        </a:accent6>
        <a:hlink>
          <a:srgbClr val="996666"/>
        </a:hlink>
        <a:folHlink>
          <a:srgbClr val="C9450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кругленный 3">
        <a:dk1>
          <a:srgbClr val="CC6600"/>
        </a:dk1>
        <a:lt1>
          <a:srgbClr val="FFFFFF"/>
        </a:lt1>
        <a:dk2>
          <a:srgbClr val="800000"/>
        </a:dk2>
        <a:lt2>
          <a:srgbClr val="FFFFFF"/>
        </a:lt2>
        <a:accent1>
          <a:srgbClr val="FF6600"/>
        </a:accent1>
        <a:accent2>
          <a:srgbClr val="33CCCC"/>
        </a:accent2>
        <a:accent3>
          <a:srgbClr val="C0AAAA"/>
        </a:accent3>
        <a:accent4>
          <a:srgbClr val="DADADA"/>
        </a:accent4>
        <a:accent5>
          <a:srgbClr val="FFB8AA"/>
        </a:accent5>
        <a:accent6>
          <a:srgbClr val="2DB9B9"/>
        </a:accent6>
        <a:hlink>
          <a:srgbClr val="99FF33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кругленный 4">
        <a:dk1>
          <a:srgbClr val="993300"/>
        </a:dk1>
        <a:lt1>
          <a:srgbClr val="FFFFFF"/>
        </a:lt1>
        <a:dk2>
          <a:srgbClr val="431A01"/>
        </a:dk2>
        <a:lt2>
          <a:srgbClr val="FFFFFF"/>
        </a:lt2>
        <a:accent1>
          <a:srgbClr val="FFCC00"/>
        </a:accent1>
        <a:accent2>
          <a:srgbClr val="FF9966"/>
        </a:accent2>
        <a:accent3>
          <a:srgbClr val="B0ABAA"/>
        </a:accent3>
        <a:accent4>
          <a:srgbClr val="DADADA"/>
        </a:accent4>
        <a:accent5>
          <a:srgbClr val="FFE2AA"/>
        </a:accent5>
        <a:accent6>
          <a:srgbClr val="E78A5C"/>
        </a:accent6>
        <a:hlink>
          <a:srgbClr val="FF6600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кругленный 5">
        <a:dk1>
          <a:srgbClr val="75878B"/>
        </a:dk1>
        <a:lt1>
          <a:srgbClr val="FFFFFF"/>
        </a:lt1>
        <a:dk2>
          <a:srgbClr val="260000"/>
        </a:dk2>
        <a:lt2>
          <a:srgbClr val="FFFFFF"/>
        </a:lt2>
        <a:accent1>
          <a:srgbClr val="0099CC"/>
        </a:accent1>
        <a:accent2>
          <a:srgbClr val="FF3300"/>
        </a:accent2>
        <a:accent3>
          <a:srgbClr val="ACAAAA"/>
        </a:accent3>
        <a:accent4>
          <a:srgbClr val="DADADA"/>
        </a:accent4>
        <a:accent5>
          <a:srgbClr val="AACAE2"/>
        </a:accent5>
        <a:accent6>
          <a:srgbClr val="E72D00"/>
        </a:accent6>
        <a:hlink>
          <a:srgbClr val="FFCC00"/>
        </a:hlink>
        <a:folHlink>
          <a:srgbClr val="CC00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кругленный 6">
        <a:dk1>
          <a:srgbClr val="666699"/>
        </a:dk1>
        <a:lt1>
          <a:srgbClr val="FFFFFF"/>
        </a:lt1>
        <a:dk2>
          <a:srgbClr val="000000"/>
        </a:dk2>
        <a:lt2>
          <a:srgbClr val="FFFFFF"/>
        </a:lt2>
        <a:accent1>
          <a:srgbClr val="9966FF"/>
        </a:accent1>
        <a:accent2>
          <a:srgbClr val="99CCFF"/>
        </a:accent2>
        <a:accent3>
          <a:srgbClr val="AAAAAA"/>
        </a:accent3>
        <a:accent4>
          <a:srgbClr val="DADADA"/>
        </a:accent4>
        <a:accent5>
          <a:srgbClr val="CAB8FF"/>
        </a:accent5>
        <a:accent6>
          <a:srgbClr val="8AB9E7"/>
        </a:accent6>
        <a:hlink>
          <a:srgbClr val="FFFFCC"/>
        </a:hlink>
        <a:folHlink>
          <a:srgbClr val="66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кругленный 7">
        <a:dk1>
          <a:srgbClr val="666699"/>
        </a:dk1>
        <a:lt1>
          <a:srgbClr val="FFFFFF"/>
        </a:lt1>
        <a:dk2>
          <a:srgbClr val="2A2A40"/>
        </a:dk2>
        <a:lt2>
          <a:srgbClr val="FFFFFF"/>
        </a:lt2>
        <a:accent1>
          <a:srgbClr val="006699"/>
        </a:accent1>
        <a:accent2>
          <a:srgbClr val="CC9900"/>
        </a:accent2>
        <a:accent3>
          <a:srgbClr val="ACACAF"/>
        </a:accent3>
        <a:accent4>
          <a:srgbClr val="DADADA"/>
        </a:accent4>
        <a:accent5>
          <a:srgbClr val="AAB8CA"/>
        </a:accent5>
        <a:accent6>
          <a:srgbClr val="B98A00"/>
        </a:accent6>
        <a:hlink>
          <a:srgbClr val="CC6600"/>
        </a:hlink>
        <a:folHlink>
          <a:srgbClr val="6C948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кругленный 8">
        <a:dk1>
          <a:srgbClr val="BECBD8"/>
        </a:dk1>
        <a:lt1>
          <a:srgbClr val="FFFFFF"/>
        </a:lt1>
        <a:dk2>
          <a:srgbClr val="2B335B"/>
        </a:dk2>
        <a:lt2>
          <a:srgbClr val="FFFFFF"/>
        </a:lt2>
        <a:accent1>
          <a:srgbClr val="0099CC"/>
        </a:accent1>
        <a:accent2>
          <a:srgbClr val="B5DBE3"/>
        </a:accent2>
        <a:accent3>
          <a:srgbClr val="ACADB5"/>
        </a:accent3>
        <a:accent4>
          <a:srgbClr val="DADADA"/>
        </a:accent4>
        <a:accent5>
          <a:srgbClr val="AACAE2"/>
        </a:accent5>
        <a:accent6>
          <a:srgbClr val="A4C6CE"/>
        </a:accent6>
        <a:hlink>
          <a:srgbClr val="FFCC00"/>
        </a:hlink>
        <a:folHlink>
          <a:srgbClr val="58648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кругленный 9">
        <a:dk1>
          <a:srgbClr val="3333FF"/>
        </a:dk1>
        <a:lt1>
          <a:srgbClr val="FFFFFF"/>
        </a:lt1>
        <a:dk2>
          <a:srgbClr val="000099"/>
        </a:dk2>
        <a:lt2>
          <a:srgbClr val="FFFFFF"/>
        </a:lt2>
        <a:accent1>
          <a:srgbClr val="339966"/>
        </a:accent1>
        <a:accent2>
          <a:srgbClr val="9999FF"/>
        </a:accent2>
        <a:accent3>
          <a:srgbClr val="AAAACA"/>
        </a:accent3>
        <a:accent4>
          <a:srgbClr val="DADADA"/>
        </a:accent4>
        <a:accent5>
          <a:srgbClr val="ADCAB8"/>
        </a:accent5>
        <a:accent6>
          <a:srgbClr val="8A8AE7"/>
        </a:accent6>
        <a:hlink>
          <a:srgbClr val="FFFF99"/>
        </a:hlink>
        <a:folHlink>
          <a:srgbClr val="17A0D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кругленный 10">
        <a:dk1>
          <a:srgbClr val="808000"/>
        </a:dk1>
        <a:lt1>
          <a:srgbClr val="FFFFFF"/>
        </a:lt1>
        <a:dk2>
          <a:srgbClr val="354418"/>
        </a:dk2>
        <a:lt2>
          <a:srgbClr val="FFFFFF"/>
        </a:lt2>
        <a:accent1>
          <a:srgbClr val="60897C"/>
        </a:accent1>
        <a:accent2>
          <a:srgbClr val="99CC00"/>
        </a:accent2>
        <a:accent3>
          <a:srgbClr val="AEB0AB"/>
        </a:accent3>
        <a:accent4>
          <a:srgbClr val="DADADA"/>
        </a:accent4>
        <a:accent5>
          <a:srgbClr val="B6C4BF"/>
        </a:accent5>
        <a:accent6>
          <a:srgbClr val="8AB900"/>
        </a:accent6>
        <a:hlink>
          <a:srgbClr val="CCCC00"/>
        </a:hlink>
        <a:folHlink>
          <a:srgbClr val="66990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Слои">
  <a:themeElements>
    <a:clrScheme name="Слои 6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E"/>
      </a:accent3>
      <a:accent4>
        <a:srgbClr val="000000"/>
      </a:accent4>
      <a:accent5>
        <a:srgbClr val="E2E2CA"/>
      </a:accent5>
      <a:accent6>
        <a:srgbClr val="E70000"/>
      </a:accent6>
      <a:hlink>
        <a:srgbClr val="990033"/>
      </a:hlink>
      <a:folHlink>
        <a:srgbClr val="B2B2B2"/>
      </a:folHlink>
    </a:clrScheme>
    <a:fontScheme name="Слои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Слои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Слои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Слои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Capsules</Template>
  <TotalTime>3827</TotalTime>
  <Words>353</Words>
  <Application>Microsoft Office PowerPoint</Application>
  <PresentationFormat>Произвольный</PresentationFormat>
  <Paragraphs>118</Paragraphs>
  <Slides>3</Slides>
  <Notes>1</Notes>
  <HiddenSlides>0</HiddenSlides>
  <MMClips>0</MMClips>
  <ScaleCrop>false</ScaleCrop>
  <HeadingPairs>
    <vt:vector size="6" baseType="variant">
      <vt:variant>
        <vt:lpstr>Тема</vt:lpstr>
      </vt:variant>
      <vt:variant>
        <vt:i4>3</vt:i4>
      </vt:variant>
      <vt:variant>
        <vt:lpstr>Внедренные серверы OLE</vt:lpstr>
      </vt:variant>
      <vt:variant>
        <vt:i4>2</vt:i4>
      </vt:variant>
      <vt:variant>
        <vt:lpstr>Заголовки слайдов</vt:lpstr>
      </vt:variant>
      <vt:variant>
        <vt:i4>3</vt:i4>
      </vt:variant>
    </vt:vector>
  </HeadingPairs>
  <TitlesOfParts>
    <vt:vector size="8" baseType="lpstr">
      <vt:lpstr>Капсулы</vt:lpstr>
      <vt:lpstr>Скругленный</vt:lpstr>
      <vt:lpstr>Слои</vt:lpstr>
      <vt:lpstr>Worksheet</vt:lpstr>
      <vt:lpstr>Лист Microsoft Office Excel 97-2003</vt:lpstr>
      <vt:lpstr>СРАВНЕНИЕ ОБЪЕМОВ МЕЖБЮДЖЕТНЫХ ТРАНСФЕРТОВ 2020 И 2021-2023 ГОДОВ</vt:lpstr>
      <vt:lpstr>БЕЗВОЗМЕЗДНЫЕ ПОСТУПЛЕНИЯ ОТ ДРУГИХ БЮДЖЕТОВ БЮДЖЕТНОЙ СИСТЕМЫ РОССИЙСКОЙ ФЕДЕРАЦИИ (млн.руб)</vt:lpstr>
      <vt:lpstr>СТРУКТУРА СУБВЕНЦИЙ НА ВЫПОЛНЕНИЕ ПЕРЕДАВАЕМЫХ ПОЛНОМОЧИЙ В 2021ГОДУ (361,74 млн.руб.)</vt:lpstr>
    </vt:vector>
  </TitlesOfParts>
  <Company>Gorfinotdel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Структура собственных доходов на 2016 год бюджета Дальнереченского городского округа</dc:title>
  <dc:creator>user31</dc:creator>
  <cp:lastModifiedBy>Куранова</cp:lastModifiedBy>
  <cp:revision>280</cp:revision>
  <dcterms:created xsi:type="dcterms:W3CDTF">2016-06-17T02:42:24Z</dcterms:created>
  <dcterms:modified xsi:type="dcterms:W3CDTF">2021-01-29T06:01:07Z</dcterms:modified>
</cp:coreProperties>
</file>

<file path=docProps/thumbnail.jpeg>
</file>